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0:34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3,'63'4,"0"2,-1 4,65 17,-88-18,196 52,-78-22,-93-23,81 33,36 10,-105-43,-47-11,0 1,0 1,-1 2,31 14,-28-11,0-1,1-2,0-1,0-1,52 4,8 2,2-3,1-3,136-9,-80 0,-33 4,132-5,-219-2,-1-1,1-1,-2-2,37-15,-12 4,-50 19,-1 0,0 0,1 0,-1-1,0 0,0 0,0 0,0 0,0 0,-1 0,1-1,-1 1,1-1,2-4,-4 5,-1 1,1-1,-1 1,0-1,0 0,1 1,-1-1,0 1,0-1,-1 1,1-1,0 0,0 1,-1-1,1 1,-1-1,1 1,-1 0,0-1,0 1,1-1,-1 1,0 0,0 0,0-1,0 1,-1 0,1 0,0 0,0 0,-1 1,1-1,0 0,-3 0,-14-11,-1 1,-1 1,0 1,-34-10,-91-18,70 20,-287-55,255 61,-1 4,-127 9,64 1,-413-3,574 0,6 1,-1 0,1-1,-1 0,0 0,1-1,-1 1,1-1,-1 0,1 0,0 0,-1-1,1 0,0 0,-7-4,11 6,0-1,0 1,0-1,0 1,0-1,0 0,0 1,0-1,0 1,0-1,0 1,1-1,-1 1,0-1,0 1,1-1,-1 1,0 0,1-1,-1 1,0-1,1 1,-1 0,1-1,-1 1,0 0,1-1,-1 1,1 0,-1 0,1 0,-1-1,1 1,-1 0,1 0,0 0,-1 0,1 0,-1 0,1 0,-1 0,1 0,0 0,28-5,253-16,616-5,-599 29,-231 1,0 2,104 24,-102-15,0-3,82 2,410-15,-234-1,-286 0,-1-2,44-9,-41 5,66-4,-85 11,341 4,-244 15,-79-10,66 4,653-10,-365-5,-318 3,142 3,-177 0,-1 2,0 2,44 13,15 8,173 24,-180-38,-14-2,117 3,2067-17,-2226 4,1 2,44 10,54 5,62-20,38 4,-206 3,-7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34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36.5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1,'42'2,"77"14,2 0,449-9,-316-10,-184 3,0 4,98 16,131 21,-212-32,1-4,110-8,102 6,-206 15,-69-11,0-2,28 2,-17-5,-3-2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40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1 313,'567'-23,"-96"11,-100 8,-300-3,106-25,-10 1,-62 22,183 8,-128 4,-49-1,-49 1,1-3,92-12,-121 4,50-17,-56 15,1 2,55-10,156-20,-152 21,179-11,-2 9,33 0,89 21,-353-2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46.4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1 122,'1786'0,"-1749"-2,0-1,47-12,-41 7,53-3,112-9,64-1,-268 21,71 1,1-4,103-17,-94 8,2 5,170 7,-103 3,393-3,-535 0,-1 0,1 1,-1 0,13 4,2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54.1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1,'11'1,"0"0,-1 1,1 0,-1 1,18 7,7 1,185 31,-8-3,298 51,-446-81,153 11,337-14,-294-9,2044 3,-2271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57.4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1,'677'40,"-1"0,2700-42,-3342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59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1,'2741'0,"-2684"3,0 3,69 16,-98-16,134 34,-43-6,-90-29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5:32:09.8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1599 24575,'2'5'0,"-1"0"0,1 0 0,0 0 0,0-1 0,0 1 0,1 0 0,-1-1 0,1 0 0,0 1 0,0-1 0,6 5 0,13 20 0,42 65 0,-6-12 0,-49-67 0,-3-3 0,1 0 0,1-1 0,-1 0 0,2-1 0,12 13 0,-20-22 0,1 1 0,-1-1 0,1 0 0,0 1 0,0-1 0,0 0 0,-1 0 0,1 0 0,0 0 0,0-1 0,1 1 0,-1 0 0,0-1 0,0 0 0,0 1 0,0-1 0,0 0 0,0 0 0,1 0 0,-1 0 0,0-1 0,0 1 0,0-1 0,0 1 0,0-1 0,0 0 0,0 1 0,0-1 0,0 0 0,0 0 0,0-1 0,0 1 0,-1 0 0,1-1 0,0 1 0,-1-1 0,1 1 0,-1-1 0,2-3 0,198-257 0,42-49 0,-157 220 0,132-108 0,114-62 0,-280 222 0,309-215 0,-46 34 0,-24 7 0,-273 199-195,1 1 0,0 0 0,1 2 0,0 0 0,1 1 0,21-7 0,-10 8-6631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5:32:12.0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0 486 24575,'1'24'0,"2"0"0,0 0 0,1 0 0,2-1 0,0 1 0,14 33 0,72 134 0,-44-96 0,-46-91 0,0-1 0,0 1 0,0-1 0,0 0 0,1 1 0,-1-1 0,1 0 0,0 0 0,0-1 0,0 1 0,0-1 0,0 1 0,1-1 0,-1 0 0,1 0 0,-1-1 0,1 1 0,0-1 0,0 1 0,-1-1 0,1 0 0,0-1 0,0 1 0,0-1 0,0 0 0,0 0 0,0 0 0,0 0 0,0-1 0,0 1 0,0-1 0,0 0 0,0 0 0,5-3 0,14-5 0,-1-1 0,0 0 0,0-2 0,29-21 0,-34 21 0,362-242 0,-11 24 0,-348 219 0,26-15 0,1 2 0,69-26 0,-56 30 0,160-46 0,-155 50 0,64-26 0,-69 21 0,81-17 0,-100 30 0,16-2 0,0-2 0,-1-3 0,67-27 0,-104 35 0,0 1 0,1 1 0,0 0 0,0 2 0,0 0 0,27 1 0,-2-2 0,-14-1-1365,-6-3-5461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09:40:04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24575,'1214'0'0,"-1190"1"0,0 2 0,0 0 0,31 9 0,-28-5 0,54 6 0,366-10 0,-230-6 0,1385 4 0,-1578-3 0,0 0 0,0-2 0,31-8 0,-28 5 0,55-6 0,364 10 0,-229 6 0,1815-3 0,-1994 2 0,0 1 0,48 12 0,-45-7 0,69 4 0,53-13 0,64 3 0,-106 16 0,-78-10 0,67 4 0,610-11 0,-346-3 0,1111 2 0,-1461 1 0,0 2 0,0 0 0,30 10 0,-26-7 0,53 7 0,-44-10 0,-1 2 0,0 2 0,0 1 0,56 21 0,-64-21 0,1-1 0,-1-1 0,1-1 0,47 2 0,122-9 0,-80-2 0,232 4-1365,-317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0:43.7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42,'92'0,"11"-2,167 20,97 11,5-31,-128-1,6026 3,-6209-3,81-14,47-4,-172 21,56-1,133-20,-118 10,0 4,164 7,-96 3,195-3,-318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40:31.1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0,'20'1,"1"1,-1 1,31 9,33 5,24 4,-78-14,0-1,38 3,428-6,-250-6,3309 3,-3503 4,1 1,-1 3,54 15,-41-9,73 8,-76-18,-21-1,57 9,-8 1,1-4,0-3,112-9,-47 0,5346 3,-5469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5:32:43.61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 24575,'2'28'0,"2"-1"0,1 1 0,1-1 0,1 0 0,1 0 0,20 42 0,1 8 0,-7-17 0,-6-19 0,14 62 0,3 16 0,-33-117 0,1 1 0,-1-1 0,1 1 0,0-1 0,-1 1 0,1-1 0,0 0 0,1 1 0,-1-1 0,0 0 0,1 0 0,-1 0 0,1 0 0,-1 0 0,1 0 0,0-1 0,0 1 0,0-1 0,0 1 0,0-1 0,0 1 0,1-1 0,-1 0 0,0 0 0,1 0 0,-1-1 0,0 1 0,1 0 0,-1-1 0,1 1 0,-1-1 0,1 0 0,-1 0 0,1 0 0,-1 0 0,1-1 0,-1 1 0,1-1 0,-1 1 0,1-1 0,-1 0 0,0 0 0,5-2 0,11-6 0,0-1 0,-1-1 0,-1 0 0,25-22 0,-20 17 0,589-418 0,-384 308 0,-216 121-195,0 0 0,0 1 0,0 1 0,0 0 0,1 0 0,19-2 0,-1 3-6631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5:32:45.95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0 384 24575,'17'20'0,"-2"1"0,0 0 0,-1 2 0,-2-1 0,0 2 0,-1-1 0,8 29 0,-8-22 0,1-1 0,1 0 0,2-1 0,26 37 0,-8-11 0,-26-42 0,0 0 0,0 0 0,1-1 0,0 0 0,12 11 0,-17-19 0,1 0 0,-1-1 0,1 1 0,-1-1 0,1 0 0,0 0 0,-1 0 0,1-1 0,0 1 0,0-1 0,0 0 0,1 0 0,-1 0 0,0-1 0,0 0 0,0 1 0,1-2 0,-1 1 0,0 0 0,0-1 0,7-1 0,3-2 0,0-1 0,0 0 0,-1-1 0,1 0 0,-1-1 0,20-15 0,71-62 0,-50 38 0,286-250 0,-43 35 0,-276 244 0,-2 0 0,0 1 0,1 1 0,1 1 0,38-20 0,55-28-1365,-86 52-5461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07:06.78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1 939 24575,'1'25'0,"1"1"0,1-1 0,2 0 0,0 1 0,14 36 0,57 119 0,-41-105 0,-25-56 0,0-1 0,16 21 0,16 30 0,-35-55 0,1-1 0,1 1 0,0-1 0,0-1 0,1 0 0,1 0 0,17 15 0,-20-22 0,0 0 0,0 0 0,1 0 0,0-1 0,0-1 0,0 1 0,0-2 0,1 1 0,0-1 0,0-1 0,0 1 0,0-2 0,12 2 0,-16-4 0,1 1 0,-1-1 0,1 0 0,-1-1 0,0 0 0,0 0 0,0 0 0,0 0 0,0-1 0,0 0 0,-1-1 0,1 1 0,-1-1 0,0 0 0,0 0 0,0 0 0,-1-1 0,0 0 0,0 0 0,0 0 0,0 0 0,4-9 0,6-10 0,-1 0 0,-2 0 0,17-50 0,-16 43 0,2 1 0,1 0 0,21-32 0,24-47 0,-48 89 0,0 0 0,2 1 0,0 0 0,1 1 0,1 1 0,1 0 0,0 2 0,26-19 0,48-48 0,-30 19 0,3 3 0,2 2 0,3 4 0,2 3 0,100-55 0,38-24 0,129-20 0,-320 143 0,4-3 0,1-2 0,23-16 0,22-11 0,60-21 0,171-54 0,-285 109 0,1 0 0,0 1 0,0 1 0,0 0 0,0 1 0,0 1 0,0 0 0,1 1 0,-1 1 0,21 3 0,-19 4-1365,-9 1-5461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41:06.7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0 586,'121'148,"1"1,-84-107,-1 2,-3 2,31 53,-51-79,2 0,0-1,23 22,8 9,-45-48,-1 0,1-1,-1 1,1 0,0 0,0-1,-1 1,1-1,0 1,0-1,1 0,-1 0,0 0,0 0,1 0,-1-1,0 1,1-1,-1 1,0-1,1 0,-1 0,1 0,-1 0,0 0,1-1,-1 1,0-1,1 0,-1 1,0-1,1 0,-1 0,0 0,3-3,6-4,-1-1,-1 0,1-1,-1 0,10-15,1 0,142-151,-41 60,-99 93,1 2,1 0,40-26,89-47,-112 70,177-91,14-9,-182 98,1 3,1 1,64-17,-1 0,1 1,71-30,-80 27,-79 32,-1-1,0-1,-1-1,41-26,-58 32,0 0,0 1,0 0,0 1,1 0,13-4,4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41:10.5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0 917,'7'8,"-1"1,-1 0,1 1,-1 0,4 13,-1-6,13 42,-15-42,0-1,0 1,10 15,105 187,-116-210,1 1,1-1,-1 0,1 0,1-1,0 0,9 7,68 48,-65-48,-14-11,0 1,0-1,0-1,1 1,-1-1,1 0,0-1,0 1,0-1,0-1,0 1,0-1,0 0,1-1,-1 0,0 0,0-1,1 1,-1-2,0 1,0-1,0 0,0 0,0-1,-1 0,1 0,8-6,182-144,-65 47,137-76,115-59,-368 230,116-79,-65 42,2 2,134-64,249-52,9-4,-102 9,-335 148,-1 2,1 1,1 1,-1 1,37-2,-19 2,-10-2,-6-2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41:18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1 456,'1'6,"0"-1,1 1,-1 0,2-1,-1 1,0-1,1 1,0-1,6 8,4 8,102 178,-100-171,-2 0,11 34,-13-30,24 45,-14-33,-2 0,21 74,-27-75,1-1,2-1,29 52,-20-40,-21-41,1 0,1-1,0 1,10 12,-14-21,1 0,-1 0,1-1,0 1,0 0,0-1,0 0,1 0,-1 0,1 0,-1-1,1 1,0-1,-1 0,1 0,0 0,0 0,4 0,3-1,-1-1,1 1,0-2,-1 1,0-2,1 1,-1-1,0-1,15-7,10-8,42-28,-7 3,194-122,-8 4,137-73,157-85,97-29,-545 302,157-51,-194 72,-40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3:31.8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2,'58'3,"82"14,-81-8,77 2,-105-9,0 1,46 12,-44-8,0-2,35 2,652-5,-345-5,1120 3,-1435-3,93-16,-53 4,-2 3,15-3,121-1,6616 18,-6816-2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3:36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40,'152'-2,"164"5,-257 4,91 24,-94-18,100 11,417-18,-303-10,1052 4,-1244-4,-1-3,91-21,-81 11,112-6,-103 21,-35 2,90-13,-74 2,138-2,-182 13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3:39.21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0,'1767'0,"-1720"2,84 16,-79-10,64 3,706-9,-395-4,394 2,-809 0,0-1,0 0,22-4,-9-4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0:49.2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0,'5707'0,"-5674"0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3:42.1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1,'62'3,"0"3,101 24,-88-15,78 7,323-17,-254-8,1262 3,-1451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3:45.2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0,'1'2,"-1"-1,0 0,1 0,-1 0,0 0,1 0,-1 0,1 0,0 0,-1 0,1 0,0 0,0 0,-1 0,1 0,0 0,0-1,0 1,0 0,0-1,0 1,2 0,30 11,-21-8,57 18,1-3,136 18,-132-26,73 17,-73-12,142 11,-93-25,139 11,-83 2,269-10,-1-2,-285 16,31 2,117 2,-165-10,254-9,-203-7,1143 4,-1303 0,0 3,47 10,-42-6,51 4,190-13,34 3,-185 17,-86-11,66 4,191-12,-136-1,-132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4:52.15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1,'50'1,"65"12,-30-2,103 8,374 35,6-32,941-24,-1393 8,-1 5,154 34,-209-33,557 72,-372-56,146 6,414-17,-531-39,-17 1,647 19,-427 5,-417-5,-1-2,77-16,117-40,6 5,-136 24,2 7,126-9,97 26,-227 8,-88-1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02.69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42,'1333'0,"-1309"-2,1 0,-1-2,28-7,-23 4,50-5,315 9,-202 5,-167 0,-1 0,1 2,27 7,-23-4,51 5,-43-9,0 3,-1 0,1 3,53 19,-59-20,0-1,1-1,0-2,0-2,47-1,-38-1,-1 2,69 11,-20 1,2-5,0-3,129-9,-62 1,287 2,-412 2,0 1,47 11,-41-7,46 4,41-9,-81-3,0 2,0 2,50 9,146 37,-192-42,0-2,0-2,76-5,64 4,-108 14,-69-12,-1 0,1-1,0-1,-1 0,1-1,1 0,-1 0,0-2,0 1,15-4,-22 1,0 0,1 0,-1-1,0 0,-1 0,1 0,-1-1,0 1,0-1,0 0,0 0,4-10,28-32,-17 31,1 0,1 1,1 1,0 1,0 1,1 1,1 1,34-10,-21 11,1 1,0 2,-1 2,77 1,-72 3,-10-1,0 2,0 1,0 1,0 2,0 1,55 19,-58-16,-1-1,2-1,-1-1,0-1,46 0,-31-1,77 13,-75-9,69 4,100-14,95 4,-237 6,88 22,-102-16,1-3,110 5,46 3,-1 0,1995-18,-1018-4,-1165 5,-1 1,0 2,0 0,0 2,38 14,50 13,-17-13,397 94,-439-102,59 5,-8-2,-27-6,0-3,153-7,-94-3,695 3,-737-8,-67 4,56 1,15 13,120 27,-48-6,-56-12,-31-4,0-4,102 1,-111-13,-43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04.41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0 166,'7'0,"9"0,14 0,10 0,4 0,1 0,0 0,-1 0,-8-7,-11-8,-15-9,-17 0,-7-3,-7 4,-1-2,4 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07.35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42,'241'-2,"260"5,-401 6,0 3,-1 5,115 35,-178-42,1-3,1-1,57 2,118-10,-84-1,376 3,-471-2,0-2,1-1,-1-2,45-15,-44 11,1 2,0 2,73-7,239-23,-50 2,333 30,-340 8,-245-4,-16 0,0 1,1 1,-1 1,0 2,0 1,50 15,-31-4,0-3,84 12,6 2,152 20,-4 0,-211-29,152 32,-77-18,-93-17,1-3,0-3,79 3,-104-12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15.60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1 122,'2188'0,"-2124"4,1 2,102 24,-103-16,0-3,109 5,55 3,-151-9,79 0,2305-12,-2441 1,0-2,-1 0,1-1,-1-1,0-1,26-11,-24 8,0 2,1 0,0 1,41-5,16 8,-43 3,-1-2,50-9,9-2,0 3,1 4,123 9,-54 0,-129-3,0 1,0 1,-1 2,1 2,65 19,-59-13,1-2,1-1,71 4,0 4,-72-9,70 4,668-10,-370-5,897 3,-1256 3,0 3,0 2,67 18,42 8,-126-28,61 9,171 6,-85-20,167-5,-319-1,1 0,-1-2,0-1,-1-2,48-22,31-10,-73 29,-2 0,0-3,58-37,-76 47,1-1,-1 2,1 0,0 0,0 2,0 0,24-2,19-4,27-4,1 5,0 3,110 8,-44 0,1630-3,-1741 2,1 2,48 12,-13-3,17 3,-34-5,-1-2,66 0,-92-9,20-1,0 2,0 3,73 14,-118-16,64 15,0-2,105 6,25-2,29 1,-188-17,0 2,0 2,63 19,-25-6,64 2,-100-17,0 2,50 14,-24 0,2-3,0-3,0-4,1-3,103-1,723-10,-890 4,0-2,-1 0,1 0,-1-1,1 0,-1 0,0-1,0 0,0-1,11-6,-6 1,-1 0,0-2,0 1,-1-2,12-13,-16 17,1 1,-1 1,1 0,0 0,1 1,-1 0,17-6,36-21,-45 22,-13 8,0 0,0 0,-1-1,1 1,-1-1,0 0,5-5,-7 8,-1-1,0 1,0-1,0 1,1 0,-1-1,0 1,0-1,0 1,0-1,0 1,0 0,0-1,0 1,0-1,0 1,0-1,0 1,0 0,0-1,-1 1,1-1,0 1,0 0,0-1,-1 1,1-1,0 1,-1-1,-22-11,-43-6,0 3,-1 3,-1 2,1 4,-121 4,154 1,-1-1,1-2,0-2,0-1,0-1,1-2,-48-21,25 11,0 3,-110-18,160 34,-75-10,0 5,-155 7,83 2,-11-5,-181 5,235 15,72-10,-48 3,9-2,44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22.38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3,'6724'0,"-6686"2,0 2,48 10,-45-6,68 5,-18-14,44 2,-120 1,0 0,-1 0,0 2,0-1,0 2,0 0,14 8,-10-5,-1-1,2 0,-1-1,1-1,0-1,0 0,28 1,142-6,-87-3,-58 4,-1 1,0 2,77 16,-61-9,1-3,0-3,0-2,64-6,6 0,1237 4,-1346-1,0-2,0 0,0-1,-1-2,0 0,23-10,-20 7,1 1,0 1,0 1,27-3,166 5,-147 6,134-15,-83-7,-14 2,200-9,1097 29,-1357 0,86 16,-81-9,62 3,-77-10,-1 1,61 15,-36-9,1-2,-1-3,113-7,-48 0,1484 3,-1576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41:51.8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0 851,'5'5,"-1"1,0-1,0 1,0 0,4 13,8 11,241 458,-256-487,0 3,1 0,0 0,0 0,1-1,-1 1,1-1,0 0,-1 0,2 0,-1 0,0 0,0-1,1 1,0-1,-1 0,1 0,0 0,0-1,0 1,0-1,0 0,0 0,1 0,-1-1,0 0,0 1,1-2,-1 1,0 0,0-1,0 0,7-2,11-3,-2-2,1 0,-1-2,36-22,-45 26,323-225,-190 125,8 9,9-7,20-25,270-145,-329 208,-55 27,2 3,131-47,-16 14,35-11,-199 74,-1-2,0 0,30-17,5-4,-25 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41:56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1 761,'0'10,"1"1,0-1,1 0,1 0,-1 1,1-2,1 1,0 0,9 15,5 4,35 44,-32-47,25 43,-37-51,92 152,13 11,-81-131,-20-29,1-1,0 1,2-2,20 20,-30-33,1-1,-1 0,2 0,-1-1,0 0,1 0,-1-1,1 1,0-2,0 1,1-1,-1-1,0 1,1-1,-1-1,12 0,-6-1,0-1,0-1,0 0,-1-1,0 0,1-1,-1-1,-1 0,1 0,11-10,20-14,52-48,-49 39,135-106,176-150,278-239,-338 349,-274 171,68-39,-37 19,1 2,1 3,111-39,-126 57,-31 10,-1-1,0-1,0 0,0-1,0 0,0 0,-1-1,0 0,13-10,-4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0:55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2,'153'-1,"173"4,-166 16,36 1,140 9,-335-28,35 3,166 25,-123-18,1-4,-1-4,85-7,-20 2,-107 2,-1 2,1 1,63 15,-63-11,63 4,21 3,-16 0,1-4,211-8,-141-5,3169 3,-3293-3,0-3,0-1,53-16,-44 9,91-9,35 17,75-6,-27-8,316 13,-300 10,1945-3,-2163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52.24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753 0,'-161'135,"138"-117,-262 173,26-17,234-158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54.78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0,'3'1,"0"-1,0 1,-1-1,1 1,-1 0,1 0,-1 0,1 1,-1-1,1 1,-1-1,0 1,0 0,3 2,30 36,-21-23,18 20,-3 1,-1 1,-1 1,-3 2,-1 0,25 67,-36-80,2 0,22 35,-20-38,-1 2,18 45,-14-27,1-2,32 52,-6-14,-35-61,-3-7,0 0,-1 1,-1 0,0 0,-1 1,-1-1,2 17,0-6,0-1,2 0,1 0,1-1,0 0,2-1,20 29,-6-6,-8-13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56.506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1130 1,'-30'25,"0"0,-59 36,22-17,-198 132,126-89,-23 17,-61 56,211-151,3-2,0-1,0 0,0 0,-1-1,0-1,-20 7,4-5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5:58.48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0,'52'47,"-34"-32,0 1,24 29,9 17,61 83,-48-34,-51-85,1 0,1-1,1-1,29 33,-28-36,-1 1,-1 0,-1 1,-1 1,19 49,-20-44,1 0,2-2,35 53,-40-65,0 0,-2 1,0 0,0 0,-2 1,8 31,-8-28,0-1,1 0,1-1,19 34,-14-32,-1 0,0 0,-2 1,0 0,-2 1,12 43,-16-53,0-1,0 0,1-1,1 1,0-1,14 18,-11-15,0 1,14 26,-9 18,-11-42,0-1,1 0,10 26,-13-38,0-1,0 1,1-1,-1 0,1 0,-1 1,1-1,-1 0,1-1,0 1,0 0,0 0,0-1,0 1,1-1,-1 0,0 1,1-1,-1 0,1-1,-1 1,1 0,-1-1,1 1,0-1,-1 0,4 0,14-3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08:13.0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0 394 24575,'2'16'0,"1"0"0,0-1 0,1 1 0,0-1 0,2 0 0,-1 0 0,2-1 0,14 24 0,-3-3 0,146 278 0,-95-186 0,-53-92 0,-1 0 0,11 41 0,-16-41 0,3 0 0,24 49 0,-28-66 0,0 1 0,-1 0 0,-2 1 0,7 29 0,-12-46 0,-1 0 0,1 1 0,0-1 0,0 0 0,0 0 0,0 0 0,0 1 0,1-1 0,0-1 0,-1 1 0,1 0 0,0 0 0,0-1 0,1 1 0,-1-1 0,0 0 0,1 1 0,0-1 0,-1 0 0,1-1 0,0 1 0,0 0 0,0-1 0,0 1 0,0-1 0,0 0 0,1 0 0,-1-1 0,0 1 0,1-1 0,-1 1 0,0-1 0,1 0 0,-1 0 0,0 0 0,1-1 0,-1 1 0,6-3 0,11-2 0,-1-2 0,1-1 0,-1 0 0,-1-1 0,20-14 0,-21 14 0,405-251 0,97-53 0,188-19 0,-313 179 0,-141 50 0,-231 94 0,0-2 0,-1 0 0,-1-1 0,25-19 0,-25 17 0,1 0 0,-1 2 0,44-20 0,18 7 0,-58 19 0,0-1 0,-1-1 0,0-1 0,36-20 0,-45 20-170,-1 2-1,1 0 0,1 0 1,-1 1-1,1 1 0,0 0 1,17-2-1,0 2-6655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08:17.01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1177 24575,'1'25'0,"1"0"0,1-1 0,1 0 0,12 39 0,41 92 0,-22-66 0,18 68 0,-23-63 0,72 153 0,-78-185 0,-20-48 0,1-1 0,0 1 0,1-1 0,1 0 0,10 16 0,-15-26 0,0 0 0,1-1 0,-1 1 0,1-1 0,0 1 0,0-1 0,0 0 0,0 0 0,0 0 0,0 0 0,1-1 0,-1 1 0,1-1 0,-1 0 0,1 0 0,-1 0 0,1 0 0,0-1 0,-1 1 0,1-1 0,0 0 0,-1 0 0,1-1 0,0 1 0,5-2 0,0 0 0,0-1 0,1 0 0,-1 0 0,0-1 0,-1 0 0,1 0 0,-1-1 0,1 0 0,7-8 0,7-6 0,32-37 0,-36 35 0,0 1 0,36-27 0,193-128 0,263-169 0,26 36 0,-444 256 0,638-379 0,-532 311 0,52-20 0,399-160 0,-483 241 0,47-20 0,-193 69-170,1 1-1,0 2 0,1 0 1,0 1-1,0 2 0,0 0 1,26 0-1,-16 3-6655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09:52.15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45 24575,'1'65'0,"3"-1"0,14 79 0,38 96 0,9 37 0,-58-199 0,-7-62 0,1 0 0,0 0 0,1-1 0,1 1 0,6 19 0,-8-31 0,0 0 0,0-1 0,0 1 0,1 0 0,-1-1 0,1 1 0,0 0 0,-1-1 0,1 0 0,0 0 0,1 1 0,-1-1 0,0 0 0,1-1 0,-1 1 0,1 0 0,-1-1 0,1 1 0,0-1 0,0 0 0,0 0 0,0 0 0,-1 0 0,1-1 0,0 1 0,0-1 0,1 1 0,-1-1 0,0 0 0,0 0 0,0-1 0,0 1 0,0-1 0,0 1 0,0-1 0,0 0 0,-1 0 0,1 0 0,3-2 0,4-2 0,0 0 0,0-1 0,0 0 0,-1 0 0,1-1 0,-2 0 0,1-1 0,-1 0 0,9-10 0,-9 6 0,1 0 0,0 0 0,1 1 0,1 1 0,0-1 0,0 2 0,1-1 0,0 2 0,0 0 0,25-12 0,244-88 0,-96 39 0,-162 60 0,540-196 0,-392 139 0,-108 40 0,102-29 0,270-65 0,-152 29 0,-33 8 0,-201 73-94,1 2 0,0 3 0,1 2-1,88 5 1,-84 0-800,-22-2-5932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02.0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0 236 24575,'1'19'0,"1"0"0,1-1 0,0 1 0,1-1 0,2 0 0,-1 0 0,2 0 0,0-1 0,2 0 0,0-1 0,0 0 0,1 0 0,22 25 0,-27-36 0,0-1 0,0 1 0,1-1 0,0 0 0,-1-1 0,1 1 0,0-1 0,1 0 0,-1-1 0,1 1 0,-1-1 0,1-1 0,-1 1 0,1-1 0,0 0 0,0-1 0,0 1 0,-1-1 0,1-1 0,0 0 0,0 1 0,0-2 0,-1 1 0,1-1 0,-1 0 0,1-1 0,-1 1 0,0-1 0,0 0 0,0-1 0,0 0 0,0 0 0,-1 0 0,0 0 0,9-10 0,-6 3 0,1 1 0,1 0 0,0 1 0,0 0 0,0 0 0,1 1 0,14-7 0,6-1 0,46-18 0,7-3 0,-9 4 0,110-32 0,-117 44 0,0-4 0,87-44 0,-132 58 0,1 2 0,0 1 0,0 1 0,0 0 0,38-3 0,5-3 0,4-4-114,94-16 357,-148 31-430,-1 1 0,1 1 1,0 0-1,0 1 0,0 1 0,0 0 1,28 9-1,-20-3-6639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06.40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0 161 24575,'941'0'0,"-901"-2"0,-1-2 0,43-9 0,-39 5 0,65-4 0,-4 13 0,-71 1 0,-1-1 0,1-2 0,0-1 0,0-1 0,35-10 0,-34 6 0,1 1 0,0 1 0,-1 2 0,46 2 0,28-3 0,-13-13 0,-70 10 0,0 2 0,29-2 0,61 7 0,-78 1 0,-1-1 0,1-2 0,0-1 0,38-9 0,-29 2 0,0 2 0,84-3 0,99 13 0,-84 1 0,1772-3-1365,-1884 0-5461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10.9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85 24575,'0'-2'0,"1"0"0,0 0 0,-1 1 0,1-1 0,0 0 0,0 1 0,0-1 0,0 1 0,0-1 0,1 1 0,-1-1 0,0 1 0,1 0 0,-1-1 0,1 1 0,-1 0 0,1 0 0,0 0 0,-1 1 0,3-2 0,41-17 0,-40 17 0,19-6 0,1 1 0,0 1 0,0 1 0,0 2 0,27-1 0,134 6 0,-76 1 0,2467-2 0,-2517 1 0,81 15 0,-79-7 0,76 0 0,1010-11 0,-1114-1 0,0-1 0,48-12 0,-46 8 0,68-5 0,154 12-1365,-242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0:59.3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2,'44'0,"81"-1,204 25,-267-17,90-2,-2 0,-55 13,-70-12,0-1,27 2,421-4,-243-6,-118 1,126 6,-206 2,-7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19.69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 24575,'2'26'0,"1"0"0,2 1 0,1-1 0,0-1 0,20 46 0,3 17 0,6 51 0,19 63 0,17-9 0,-64-173 0,0 0 0,-2 1 0,5 38 0,-9-43 0,2-1 0,0 1 0,0 0 0,2-1 0,0 0 0,0 0 0,12 22 0,-15-34 0,0 0 0,0 0 0,0-1 0,1 1 0,-1 0 0,1-1 0,-1 0 0,1 1 0,0-1 0,0 0 0,0-1 0,0 1 0,0 0 0,1-1 0,-1 0 0,0 0 0,1 0 0,-1 0 0,1 0 0,-1 0 0,1-1 0,-1 0 0,1 0 0,-1 0 0,1 0 0,0-1 0,5-1 0,8-2 0,-1-2 0,0 0 0,0 0 0,26-17 0,7-1 0,280-99 0,-23 11 0,-10-13 0,486-186 0,-759 303-87,145-44 305,-142 46-517,0 1 0,1 1-1,0 1 1,38 1 0,-35 4-6527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7:17.6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1276 1,'-69'57,"48"-40,-33 32,-70 83,-181 248,269-325,-93 126,36-55,-45 53,-99 101,182-218,40-43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7:19.55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1,'3'0,"0"1,-1-1,1 1,0 0,0 0,0 1,-1-1,1 1,-1-1,1 1,-1 0,0-1,1 1,-1 1,2 1,31 39,-29-34,84 96,-55-67,37 54,-44-54,2-1,2-1,1-2,74 59,-92-79,1 1,-2 0,19 26,-22-27,0 0,1-1,0 0,1-1,21 16,-12-11,-2 0,0 1,-1 1,27 36,7 6,-34-41,1 0,1-1,1-1,1-1,0 0,1-2,1-1,28 11,13 6,-45-21,0 0,0-1,1-1,0-1,42 8,-31-12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26.18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1 531 24575,'2'15'0,"1"0"0,1-1 0,0 1 0,1-1 0,0 0 0,1 0 0,1 0 0,0-1 0,15 21 0,-5-6 0,-14-22 0,1 0 0,1 0 0,-1 0 0,1 0 0,0-1 0,0 1 0,0-1 0,1-1 0,0 1 0,0-1 0,0 0 0,0 0 0,1-1 0,7 3 0,-9-4 0,0-1 0,0 1 0,0-1 0,0-1 0,1 1 0,-1-1 0,0 0 0,0 0 0,1 0 0,-1-1 0,0 0 0,0 0 0,0 0 0,0-1 0,0 0 0,0 0 0,0 0 0,0 0 0,-1-1 0,6-3 0,121-96 0,11-6 0,231-126 0,-169 109 0,-8 11 0,-161 97 0,1 0 0,1 3 0,64-17 0,-73 23-2,-23 5-168,1 2-1,-1-1 1,1 1-1,-1 0 1,1 0 0,0 0-1,6 1 1,4 2-6656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28.6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1 231 24575,'0'20'0,"2"-1"0,0 0 0,1 1 0,2-1 0,-1-1 0,2 1 0,8 19 0,11 14 0,31 52 0,-49-92 0,14 32 0,-17-36 0,-1 0 0,1 0 0,1 0 0,0 0 0,5 7 0,-7-12 0,0 0 0,1 0 0,-1 0 0,0-1 0,1 1 0,0-1 0,-1 0 0,1 0 0,0 0 0,0-1 0,0 1 0,1-1 0,-1 0 0,5 1 0,1-1 0,-1 0 0,1-1 0,-1 0 0,0-1 0,1 0 0,-1 0 0,0-1 0,18-6 0,74-33 0,-48 17 0,685-298 0,-274 117 0,-402 185 0,23-9 0,-60 17-455,0 2 0,37-10 0,-28 12-6371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31.18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1 276 24575,'2'10'0,"1"1"0,0-1 0,1 0 0,0 0 0,1 0 0,0-1 0,0 1 0,1-1 0,1-1 0,6 9 0,-3-4 0,14 19 0,2-1 0,1-1 0,1-1 0,1-2 0,34 25 0,-4-3 0,77 86 0,-18-17 0,-102-104 0,0 0 0,0-2 0,2 1 0,0-2 0,0-1 0,0 0 0,27 9 0,-36-15 0,0-1 0,0-1 0,1 0 0,-1 0 0,1 0 0,0-2 0,-1 1 0,1-1 0,-1 0 0,1-1 0,0 0 0,-1-1 0,1 0 0,-1 0 0,0-1 0,0 0 0,0-1 0,12-6 0,49-36 0,76-63 0,-24 15 0,489-363 0,-547 409 0,95-59 0,-40 30 0,-104 66-118,-7 5-38,0 0 0,0 1 0,0 0 0,0 1 0,1-1 1,0 1-1,11-3 0,6 2-6670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49.84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0 24575,'2463'0'-1365,"-2429"0"-5461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55.04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24575,'57'4'0,"-1"1"0,83 19 0,14 3 0,273-8 0,-206-16 0,-25 15 0,13 1 0,813-17 0,-494-4 0,-450 0 0,90 5 0,-163-3-105,0 0 0,0 1 0,0 0 0,0 0 0,0 0 0,0 1 0,0-1 0,0 1 0,0 0 0,-1 0 0,1 0 0,4 4 0,8 10-6721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0:57.83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 24575,'381'16'0,"-299"-6"0,1 4 0,123 37 0,-173-42 0,1-2 0,0-1 0,67 4 0,108-13 0,-78-1 0,54 2 0,278 5 0,-270 17 0,33 0 0,-207-20 0,271 15 0,484 9 0,-593-25 0,306-39 0,-81 1 0,71 37 0,-231 4 0,-208 0 0,-1 2 0,49 11 0,-45-7 0,68 4 0,86-11 0,-191-1-105,0 1 0,0-1 0,0 1 0,0 0 0,0 0 0,0 1 0,0-1 0,0 1 0,0 0 0,0 0 0,-1 0 0,6 4 0,7 11-6721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03.70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0 193 24575,'0'6'0,"0"0"0,1 0 0,0 0 0,0 1 0,0-1 0,1 0 0,0 0 0,0-1 0,0 1 0,1 0 0,0-1 0,0 1 0,0-1 0,1 0 0,-1 0 0,1 0 0,1-1 0,-1 1 0,1-1 0,-1 0 0,1 0 0,0-1 0,1 1 0,-1-1 0,1 0 0,-1-1 0,1 1 0,9 2 0,-1-2 0,-1 1 0,1-2 0,-1 0 0,1 0 0,0-2 0,0 1 0,0-2 0,0 0 0,-1 0 0,1-1 0,26-8 0,171-77 0,-93 36 0,160-48 0,-198 60-24,11-6 129,-84 43-225,0 0-1,0 0 1,0 0-1,0 1 1,0-1-1,0 2 1,0-1-1,0 1 1,0 0-1,0 1 0,8 1 1,8 5-6706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04.3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0,'5667'0,"-5633"0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05.8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1 358 24575,'19'23'0,"-1"1"0,0 1 0,-2 0 0,-1 1 0,14 32 0,35 59 0,-43-81 0,26 59 0,-32-61 0,2-1 0,27 42 0,-39-69 0,0 0 0,0-1 0,1 0 0,-1 0 0,1-1 0,1 1 0,-1-1 0,0 0 0,1-1 0,0 0 0,0 0 0,0 0 0,0-1 0,0 0 0,1 0 0,-1-1 0,1 0 0,-1 0 0,1-1 0,-1 0 0,1 0 0,-1-1 0,11-1 0,7-3 0,0 0 0,-1-1 0,0-1 0,0-2 0,41-19 0,324-193 0,-231 128 0,626-376 0,-765 458 0,26-17 0,1 3 0,1 2 0,69-24 0,-47 35-1365,-39 11-5461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07.32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1 163 24575,'59'63'0,"80"110"0,-56-66 0,82 82 0,-92-109 0,-35-39 0,-15-16 0,33 43 0,-51-61 0,0-1 0,1 1 0,0-2 0,0 1 0,1 0 0,-1-1 0,1 0 0,0-1 0,0 0 0,1 0 0,0 0 0,-1-1 0,1 0 0,0 0 0,0-1 0,1 0 0,10 0 0,8 1 0,1-2 0,0 0 0,54-8 0,-61 4 0,0-2 0,-1 0 0,1-1 0,-1-1 0,23-11 0,95-57 0,-71 37 0,1215-596 0,-1249 620 0,305-141 0,-328 151-151,0 0-1,0 0 0,1 1 0,-1 0 1,1 1-1,0 0 0,-1 1 1,23 0-1,-6 1-6674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19.9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0 312 24575,'2'6'0,"-1"0"0,1 0 0,0-1 0,0 1 0,1 0 0,-1-1 0,1 0 0,0 1 0,6 6 0,9 16 0,-8-4 0,2-1 0,1-1 0,1 0 0,32 39 0,-1-7 0,-28-33 0,1 0 0,37 32 0,-11-9 0,-38-38 0,-1 1 0,1-1 0,0 0 0,0-1 0,1 1 0,0-1 0,0 0 0,0-1 0,0 0 0,1 0 0,0-1 0,0 0 0,0 0 0,11 2 0,-4-3 0,0-1 0,0-1 0,1 0 0,-1-1 0,0 0 0,0-2 0,0 0 0,0 0 0,0-2 0,-1 1 0,0-2 0,24-12 0,9-9 0,0-3 0,51-43 0,-22 16 0,334-253 0,-381 292 0,1 1 0,43-17 0,27-15 0,-45 18 0,1 3 0,2 2 0,1 3 0,84-22 0,-111 38-1365,-3 3-5461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22.11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1 391 24575,'0'18'0,"0"1"0,2-1 0,0 1 0,1-1 0,11 33 0,-12-46 0,0 1 0,0-1 0,0 0 0,1 1 0,0-1 0,0 0 0,0-1 0,1 1 0,-1-1 0,1 1 0,1-1 0,-1 0 0,0 0 0,1-1 0,0 1 0,0-1 0,0 0 0,0-1 0,0 1 0,0-1 0,1 0 0,6 2 0,23 0 0,1 0 0,0-3 0,-1-1 0,41-5 0,11 1 0,-55 1 0,-1-2 0,1-1 0,-1-2 0,0-1 0,0-1 0,49-24 0,60-19 0,387-145 0,-430 152 0,16-6 0,-57 31 0,230-77 0,-258 89 53,42-20 1,-48 19-545,0 1 0,39-11 1,-29 14-6336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26.4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42 24575,'115'-1'0,"148"-21"0,-96 7 0,274 11 0,-225 8 0,851-4 0,-991 7-1365,-42 1-5461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30.17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82 24575,'9'-7'0,"0"-1"0,1 2 0,1-1 0,-1 1 0,1 1 0,0 0 0,0 1 0,0 0 0,1 0 0,20-3 0,13 0 0,63-2 0,-101 9 0,443-2 0,-218 5 0,316-3-1365,-515 0-5461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8:04.29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1263 0,'-3'0,"-1"1,1 0,0-1,0 1,-1 1,1-1,0 0,0 1,0-1,0 1,1 0,-6 4,-31 32,27-26,-3 5,1 0,0 1,1 1,-15 29,-36 87,59-123,-4 12,2 1,0 0,2 0,-3 29,-8 40,3-50,-2 1,-1-2,-37 69,-83 113,83-141,30-45,16-26,0 0,0-1,-2 0,1-1,-19 19,9-12,0 2,2 0,0 0,-21 38,13-20,-4-2,-1 0,-2-2,-1-2,-46 36,-1 3,-77 55,150-121,-14 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09:38:05.81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1,'28'31,"39"56,-41-51,37 39,59 58,79 79,190 179,-263-256,-85-86,96 84,29 9,-141-119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37.37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2257 24575,'96'170'0,"-3"22"0,130 197 0,-95-219 0,-124-165 0,8 10 0,-3-2 0,1 0 0,1-1 0,0-1 0,1 1 0,14 9 0,-22-18 0,0-1 0,0 0 0,0 1 0,1-1 0,0-1 0,-1 1 0,1-1 0,0 0 0,-1 0 0,1 0 0,0 0 0,0-1 0,0 0 0,0 0 0,0-1 0,-1 1 0,1-1 0,0 0 0,0 0 0,-1 0 0,7-3 0,6-4 0,-1 0 0,-1-1 0,1 0 0,26-23 0,-29 22 0,279-216 0,-34 25-599,80-57-1797,1385-1002 1797,-1205 907 599,641-326 0,-1049 619 0,-32 17 0,141-57 0,-164 86 2540,-5 0-2851,-31 8-6515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8:11:39.9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1333 24575,'6'1'0,"0"1"0,0-1 0,0 1 0,-1 0 0,1 0 0,0 1 0,-1 0 0,1 0 0,-1 0 0,9 7 0,7 4 0,12 8 0,-2 1 0,0 1 0,-2 1 0,30 34 0,55 47 0,-78-75 0,31 37 0,-41-40 0,2-2 0,43 34 0,-67-57 0,1-1 0,0 0 0,0 1 0,1-1 0,-1-1 0,0 1 0,1-1 0,-1 0 0,0 0 0,1-1 0,0 0 0,-1 0 0,1 0 0,-1 0 0,1-1 0,-1 0 0,0 0 0,1-1 0,-1 1 0,8-4 0,10-5 0,0-1 0,-1-1 0,24-17 0,-44 28 0,249-168 0,93-58 0,1086-632-839,-1388 835 839,270-166 0,-228 142 159,1 3 0,2 4 0,101-32 0,25-12 44,-197 78-398,1 1 0,0 1 0,0 1 0,0 0 0,1 1 0,22-1 0,-9 3-6631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11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41,'92'-1,"-35"-1,0 2,0 3,73 13,-38-3,1-3,0-5,128-8,-59 1,1560 2,-1697-2,1 0,-1-2,27-7,-23 4,56-5,436 9,-267 5,-231-3,1-2,0 0,30-9,-26 5,53-6,165 11,-142 3,-71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29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1 238,'941'0,"-871"-3,77-14,68-3,-5 1,-12 0,-120 20,-49 0,-1 0,1-2,0-2,-1 0,29-8,119-25,-106 23,45 2,-86 9,1 0,57-13,-38 4,95-9,-11 4,-41 5,0 4,154 8,-88 1,114-2,-238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5:31:32.5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1 197,'206'2,"226"-5,-243-15,15-1,13-1,0 0,-2-4,-128 11,25-4,-45 6,94-4,107 18,121-6,-220-15,68-2,347 21,-575-1,0 0,0 0,0 1,0 0,0 0,0 1,-1 0,1 1,0 0,-1 0,0 1,11 7,-1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4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586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58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5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2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48636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5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46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8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10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486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6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14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7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8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48579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48580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104858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customXml" Target="../ink/ink25.xml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12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customXml" Target="../ink/ink37.xml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23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0" Type="http://schemas.openxmlformats.org/officeDocument/2006/relationships/image" Target="../media/image220.png"/><Relationship Id="rId4" Type="http://schemas.openxmlformats.org/officeDocument/2006/relationships/image" Target="../media/image19.png"/><Relationship Id="rId9" Type="http://schemas.openxmlformats.org/officeDocument/2006/relationships/customXml" Target="../ink/ink35.xml"/><Relationship Id="rId1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customXml" Target="../ink/ink3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41.xm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customXml" Target="../ink/ink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customXml" Target="../ink/ink4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12" Type="http://schemas.openxmlformats.org/officeDocument/2006/relationships/image" Target="../media/image37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50.xml"/><Relationship Id="rId5" Type="http://schemas.openxmlformats.org/officeDocument/2006/relationships/customXml" Target="../ink/ink47.xml"/><Relationship Id="rId10" Type="http://schemas.openxmlformats.org/officeDocument/2006/relationships/image" Target="../media/image361.png"/><Relationship Id="rId4" Type="http://schemas.openxmlformats.org/officeDocument/2006/relationships/image" Target="../media/image330.png"/><Relationship Id="rId9" Type="http://schemas.openxmlformats.org/officeDocument/2006/relationships/customXml" Target="../ink/ink4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12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0" Type="http://schemas.openxmlformats.org/officeDocument/2006/relationships/image" Target="../media/image40.png"/><Relationship Id="rId4" Type="http://schemas.openxmlformats.org/officeDocument/2006/relationships/image" Target="../media/image360.png"/><Relationship Id="rId9" Type="http://schemas.openxmlformats.org/officeDocument/2006/relationships/customXml" Target="../ink/ink5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61.xml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12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customXml" Target="../ink/ink60.xml"/><Relationship Id="rId5" Type="http://schemas.openxmlformats.org/officeDocument/2006/relationships/customXml" Target="../ink/ink57.xm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customXml" Target="../ink/ink59.xml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ustomXml" Target="../ink/ink63.xm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customXml" Target="../ink/ink6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67.xml"/><Relationship Id="rId10" Type="http://schemas.openxmlformats.org/officeDocument/2006/relationships/image" Target="../media/image56.png"/><Relationship Id="rId4" Type="http://schemas.openxmlformats.org/officeDocument/2006/relationships/image" Target="../media/image410.png"/><Relationship Id="rId9" Type="http://schemas.openxmlformats.org/officeDocument/2006/relationships/customXml" Target="../ink/ink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3.xml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11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0.xml"/><Relationship Id="rId10" Type="http://schemas.openxmlformats.org/officeDocument/2006/relationships/image" Target="../media/image28.png"/><Relationship Id="rId4" Type="http://schemas.openxmlformats.org/officeDocument/2006/relationships/image" Target="../media/image90.png"/><Relationship Id="rId9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382000" cy="1828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HNSB. Ltd. Science College</a:t>
            </a:r>
            <a:br>
              <a:rPr lang="en-US" sz="4000" dirty="0"/>
            </a:br>
            <a:r>
              <a:rPr lang="en-US" sz="3600" dirty="0" err="1"/>
              <a:t>Himatnagar</a:t>
            </a:r>
            <a:endParaRPr lang="en-US" sz="4000" dirty="0"/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877568"/>
          </a:xfrm>
        </p:spPr>
        <p:txBody>
          <a:bodyPr>
            <a:normAutofit fontScale="8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Copperplate Gothic Bold" pitchFamily="34" charset="0"/>
                <a:cs typeface="Times New Roman" pitchFamily="18" charset="0"/>
              </a:rPr>
              <a:t>PAPER CHNN-603 (Medicinal Chemistry)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Copperplate Gothic Bold" pitchFamily="34" charset="0"/>
                <a:cs typeface="Times New Roman" pitchFamily="18" charset="0"/>
              </a:rPr>
              <a:t>UNIT: 1 Drug Design &amp; QSAR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Copperplate Gothic Bold" pitchFamily="34" charset="0"/>
                <a:cs typeface="Times New Roman" pitchFamily="18" charset="0"/>
              </a:rPr>
              <a:t>TOPIC: Pharmacopeia</a:t>
            </a:r>
          </a:p>
          <a:p>
            <a:pPr algn="ctr"/>
            <a:endParaRPr lang="en-US" sz="2800" dirty="0">
              <a:latin typeface="Copperplate Gothic Bold" pitchFamily="34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Copperplate Gothic Bold" pitchFamily="34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Copperplate Gothic Bold" pitchFamily="34" charset="0"/>
                <a:cs typeface="Times New Roman" pitchFamily="18" charset="0"/>
              </a:rPr>
              <a:t>Presented By: Dr. Z. M. </a:t>
            </a:r>
            <a:r>
              <a:rPr lang="en-US" sz="2800" dirty="0" err="1">
                <a:latin typeface="Copperplate Gothic Bold" pitchFamily="34" charset="0"/>
                <a:cs typeface="Times New Roman" pitchFamily="18" charset="0"/>
              </a:rPr>
              <a:t>Gadhawala</a:t>
            </a:r>
            <a:endParaRPr lang="en-US" sz="2800" dirty="0">
              <a:latin typeface="Copperplate Gothic Bold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097152" name="Picture 3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57200"/>
            <a:ext cx="2254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5AAFA4-24F7-26B6-15DA-26678418C388}"/>
                  </a:ext>
                </a:extLst>
              </p14:cNvPr>
              <p14:cNvContentPartPr/>
              <p14:nvPr/>
            </p14:nvContentPartPr>
            <p14:xfrm>
              <a:off x="548391" y="1420588"/>
              <a:ext cx="1026360" cy="46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5AAFA4-24F7-26B6-15DA-26678418C3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391" y="1312588"/>
                <a:ext cx="113400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5767AD-8FA9-A8FE-F40D-0444291169D2}"/>
                  </a:ext>
                </a:extLst>
              </p14:cNvPr>
              <p14:cNvContentPartPr/>
              <p14:nvPr/>
            </p14:nvContentPartPr>
            <p14:xfrm>
              <a:off x="632991" y="2046988"/>
              <a:ext cx="1301040" cy="56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5767AD-8FA9-A8FE-F40D-0444291169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91" y="1939348"/>
                <a:ext cx="1408680" cy="77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736EB3-4C70-9A79-3C1D-1503CF1DA905}"/>
                  </a:ext>
                </a:extLst>
              </p14:cNvPr>
              <p14:cNvContentPartPr/>
              <p14:nvPr/>
            </p14:nvContentPartPr>
            <p14:xfrm>
              <a:off x="744951" y="4787308"/>
              <a:ext cx="1228680" cy="55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736EB3-4C70-9A79-3C1D-1503CF1DA9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311" y="4679308"/>
                <a:ext cx="1336320" cy="77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600207-CCF2-E6F7-4B29-84A9B52B0C82}"/>
                  </a:ext>
                </a:extLst>
              </p14:cNvPr>
              <p14:cNvContentPartPr/>
              <p14:nvPr/>
            </p14:nvContentPartPr>
            <p14:xfrm>
              <a:off x="2546031" y="1405828"/>
              <a:ext cx="3923640" cy="30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600207-CCF2-E6F7-4B29-84A9B52B0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2031" y="1297828"/>
                <a:ext cx="4031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4A7899-B0B3-B5F7-8026-6338E9F08790}"/>
                  </a:ext>
                </a:extLst>
              </p14:cNvPr>
              <p14:cNvContentPartPr/>
              <p14:nvPr/>
            </p14:nvContentPartPr>
            <p14:xfrm>
              <a:off x="1279911" y="2165788"/>
              <a:ext cx="1546560" cy="43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4A7899-B0B3-B5F7-8026-6338E9F087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5911" y="2057788"/>
                <a:ext cx="16542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59D6A25-FCD8-9ECF-C4E4-0C2A37E32632}"/>
                  </a:ext>
                </a:extLst>
              </p14:cNvPr>
              <p14:cNvContentPartPr/>
              <p14:nvPr/>
            </p14:nvContentPartPr>
            <p14:xfrm>
              <a:off x="5022111" y="2180188"/>
              <a:ext cx="1540440" cy="15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59D6A25-FCD8-9ECF-C4E4-0C2A37E326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8111" y="2072188"/>
                <a:ext cx="16480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16C5B8-7F1F-A55F-23B8-B231FAA41426}"/>
                  </a:ext>
                </a:extLst>
              </p14:cNvPr>
              <p14:cNvContentPartPr/>
              <p14:nvPr/>
            </p14:nvContentPartPr>
            <p14:xfrm>
              <a:off x="3558711" y="2559628"/>
              <a:ext cx="983520" cy="29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16C5B8-7F1F-A55F-23B8-B231FAA414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5071" y="2451988"/>
                <a:ext cx="10911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C36F34-1CF7-9A5D-A972-216A3378A811}"/>
                  </a:ext>
                </a:extLst>
              </p14:cNvPr>
              <p14:cNvContentPartPr/>
              <p14:nvPr/>
            </p14:nvContentPartPr>
            <p14:xfrm>
              <a:off x="1800471" y="2714428"/>
              <a:ext cx="2446920" cy="141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C36F34-1CF7-9A5D-A972-216A3378A8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6471" y="2606428"/>
                <a:ext cx="2554560" cy="35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EB9695-A542-D0B9-C267-5852EF1F6404}"/>
                  </a:ext>
                </a:extLst>
              </p14:cNvPr>
              <p14:cNvContentPartPr/>
              <p14:nvPr/>
            </p14:nvContentPartPr>
            <p14:xfrm>
              <a:off x="1322031" y="4219588"/>
              <a:ext cx="3375360" cy="12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EB9695-A542-D0B9-C267-5852EF1F64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8031" y="4111948"/>
                <a:ext cx="34830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01320A-B759-71CE-1E8C-FA4A6D902D28}"/>
                  </a:ext>
                </a:extLst>
              </p14:cNvPr>
              <p14:cNvContentPartPr/>
              <p14:nvPr/>
            </p14:nvContentPartPr>
            <p14:xfrm>
              <a:off x="1322031" y="4204828"/>
              <a:ext cx="5710680" cy="241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01320A-B759-71CE-1E8C-FA4A6D902D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8031" y="4097188"/>
                <a:ext cx="58183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F0F28B-407B-5598-4533-1ECC4A9C9C3A}"/>
                  </a:ext>
                </a:extLst>
              </p14:cNvPr>
              <p14:cNvContentPartPr/>
              <p14:nvPr/>
            </p14:nvContentPartPr>
            <p14:xfrm>
              <a:off x="5992311" y="4300948"/>
              <a:ext cx="123120" cy="5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F0F28B-407B-5598-4533-1ECC4A9C9C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8311" y="4193308"/>
                <a:ext cx="2307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BC930E-5F97-1068-33EB-604AAF3973DA}"/>
                  </a:ext>
                </a:extLst>
              </p14:cNvPr>
              <p14:cNvContentPartPr/>
              <p14:nvPr/>
            </p14:nvContentPartPr>
            <p14:xfrm>
              <a:off x="5964231" y="4190788"/>
              <a:ext cx="2291760" cy="128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BC930E-5F97-1068-33EB-604AAF3973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0231" y="4083148"/>
                <a:ext cx="2399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E0C3B8-DC24-2A5D-B102-CAE20BD057A8}"/>
                  </a:ext>
                </a:extLst>
              </p14:cNvPr>
              <p14:cNvContentPartPr/>
              <p14:nvPr/>
            </p14:nvContentPartPr>
            <p14:xfrm>
              <a:off x="1307991" y="4569868"/>
              <a:ext cx="6773760" cy="171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E0C3B8-DC24-2A5D-B102-CAE20BD057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54351" y="4462228"/>
                <a:ext cx="68814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E05CBE-F49F-A54E-42AA-1053EF89E58D}"/>
                  </a:ext>
                </a:extLst>
              </p14:cNvPr>
              <p14:cNvContentPartPr/>
              <p14:nvPr/>
            </p14:nvContentPartPr>
            <p14:xfrm>
              <a:off x="1350111" y="4950388"/>
              <a:ext cx="5527440" cy="6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E05CBE-F49F-A54E-42AA-1053EF89E5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6111" y="4842748"/>
                <a:ext cx="5635080" cy="27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7E0E6F-215F-631F-60D5-BADA7B1A0DF1}"/>
                  </a:ext>
                </a:extLst>
              </p14:cNvPr>
              <p14:cNvContentPartPr/>
              <p14:nvPr/>
            </p14:nvContentPartPr>
            <p14:xfrm>
              <a:off x="646671" y="1817668"/>
              <a:ext cx="1097280" cy="53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7E0E6F-215F-631F-60D5-BADA7B1A0D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671" y="1710028"/>
                <a:ext cx="120492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BCE155-6E75-8852-112E-C0AA961CD799}"/>
                  </a:ext>
                </a:extLst>
              </p14:cNvPr>
              <p14:cNvContentPartPr/>
              <p14:nvPr/>
            </p14:nvContentPartPr>
            <p14:xfrm>
              <a:off x="604551" y="4452508"/>
              <a:ext cx="1118160" cy="59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BCE155-6E75-8852-112E-C0AA961CD7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911" y="4344868"/>
                <a:ext cx="1225800" cy="81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115204-72AF-A1D6-7F27-162316375147}"/>
                  </a:ext>
                </a:extLst>
              </p14:cNvPr>
              <p14:cNvContentPartPr/>
              <p14:nvPr/>
            </p14:nvContentPartPr>
            <p14:xfrm>
              <a:off x="910191" y="3024388"/>
              <a:ext cx="271440" cy="19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115204-72AF-A1D6-7F27-1623163751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191" y="2916388"/>
                <a:ext cx="37908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74FE59-E510-A054-E6D3-7B9124A44C95}"/>
                  </a:ext>
                </a:extLst>
              </p14:cNvPr>
              <p14:cNvContentPartPr/>
              <p14:nvPr/>
            </p14:nvContentPartPr>
            <p14:xfrm>
              <a:off x="914151" y="2841508"/>
              <a:ext cx="273960" cy="50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74FE59-E510-A054-E6D3-7B9124A44C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151" y="2733508"/>
                <a:ext cx="38160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ABA746-64C1-E551-D085-EBD48F853507}"/>
                  </a:ext>
                </a:extLst>
              </p14:cNvPr>
              <p14:cNvContentPartPr/>
              <p14:nvPr/>
            </p14:nvContentPartPr>
            <p14:xfrm>
              <a:off x="774471" y="3713428"/>
              <a:ext cx="406800" cy="26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ABA746-64C1-E551-D085-EBD48F8535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831" y="3605788"/>
                <a:ext cx="5144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1B656C-DADF-8041-8C13-EA9F642FF691}"/>
                  </a:ext>
                </a:extLst>
              </p14:cNvPr>
              <p14:cNvContentPartPr/>
              <p14:nvPr/>
            </p14:nvContentPartPr>
            <p14:xfrm>
              <a:off x="815871" y="3530548"/>
              <a:ext cx="384840" cy="63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1B656C-DADF-8041-8C13-EA9F642FF6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871" y="3422548"/>
                <a:ext cx="492480" cy="84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285BDF-4FE1-E618-43A5-9D1C1D0906FA}"/>
                  </a:ext>
                </a:extLst>
              </p14:cNvPr>
              <p14:cNvContentPartPr/>
              <p14:nvPr/>
            </p14:nvContentPartPr>
            <p14:xfrm>
              <a:off x="815871" y="1883548"/>
              <a:ext cx="1320480" cy="54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285BDF-4FE1-E618-43A5-9D1C1D0906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551" y="1879228"/>
                <a:ext cx="13291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022446-BDBD-FD1A-D356-C33C3A94D1DC}"/>
                  </a:ext>
                </a:extLst>
              </p14:cNvPr>
              <p14:cNvContentPartPr/>
              <p14:nvPr/>
            </p14:nvContentPartPr>
            <p14:xfrm>
              <a:off x="773031" y="4443508"/>
              <a:ext cx="1644840" cy="81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022446-BDBD-FD1A-D356-C33C3A94D1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711" y="4439188"/>
                <a:ext cx="1653480" cy="8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22A4D3-B31B-B8F0-46B8-B8EC95356798}"/>
                  </a:ext>
                </a:extLst>
              </p14:cNvPr>
              <p14:cNvContentPartPr/>
              <p14:nvPr/>
            </p14:nvContentPartPr>
            <p14:xfrm>
              <a:off x="703191" y="3078388"/>
              <a:ext cx="1208880" cy="38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22A4D3-B31B-B8F0-46B8-B8EC953567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871" y="3074068"/>
                <a:ext cx="12175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9FB443-0EAA-825B-9BBC-16110C798731}"/>
                  </a:ext>
                </a:extLst>
              </p14:cNvPr>
              <p14:cNvContentPartPr/>
              <p14:nvPr/>
            </p14:nvContentPartPr>
            <p14:xfrm>
              <a:off x="632991" y="3853468"/>
              <a:ext cx="664920" cy="19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9FB443-0EAA-825B-9BBC-16110C7987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671" y="3849148"/>
                <a:ext cx="673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88650A-CF0A-3AF3-6163-1E86D85172FC}"/>
                  </a:ext>
                </a:extLst>
              </p14:cNvPr>
              <p14:cNvContentPartPr/>
              <p14:nvPr/>
            </p14:nvContentPartPr>
            <p14:xfrm>
              <a:off x="3460431" y="3880468"/>
              <a:ext cx="1799280" cy="5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88650A-CF0A-3AF3-6163-1E86D85172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6111" y="3876148"/>
                <a:ext cx="1807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410BFE-7C4D-D23F-11AF-9DC21004FBD9}"/>
                  </a:ext>
                </a:extLst>
              </p14:cNvPr>
              <p14:cNvContentPartPr/>
              <p14:nvPr/>
            </p14:nvContentPartPr>
            <p14:xfrm>
              <a:off x="4627911" y="4161628"/>
              <a:ext cx="1886760" cy="3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410BFE-7C4D-D23F-11AF-9DC21004FB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3591" y="4157308"/>
                <a:ext cx="1895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EA3271-6E83-E9B6-BEE2-8A3DFA44AA72}"/>
                  </a:ext>
                </a:extLst>
              </p14:cNvPr>
              <p14:cNvContentPartPr/>
              <p14:nvPr/>
            </p14:nvContentPartPr>
            <p14:xfrm>
              <a:off x="744951" y="4965508"/>
              <a:ext cx="9579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EA3271-6E83-E9B6-BEE2-8A3DFA44AA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0631" y="4961188"/>
                <a:ext cx="966600" cy="41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FF1442-9891-F9FD-CFC0-2B05A1C7E132}"/>
                  </a:ext>
                </a:extLst>
              </p14:cNvPr>
              <p14:cNvContentPartPr/>
              <p14:nvPr/>
            </p14:nvContentPartPr>
            <p14:xfrm>
              <a:off x="736311" y="3445948"/>
              <a:ext cx="459360" cy="55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FF1442-9891-F9FD-CFC0-2B05A1C7E1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311" y="3338308"/>
                <a:ext cx="56700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8987AB-0DF2-C7E3-03AF-0D9E5DEF90C1}"/>
                  </a:ext>
                </a:extLst>
              </p14:cNvPr>
              <p14:cNvContentPartPr/>
              <p14:nvPr/>
            </p14:nvContentPartPr>
            <p14:xfrm>
              <a:off x="744951" y="3460348"/>
              <a:ext cx="490680" cy="42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8987AB-0DF2-C7E3-03AF-0D9E5DEF90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311" y="3352708"/>
                <a:ext cx="59832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02E403-298F-2708-3C71-E62C4D9F6444}"/>
                  </a:ext>
                </a:extLst>
              </p14:cNvPr>
              <p14:cNvContentPartPr/>
              <p14:nvPr/>
            </p14:nvContentPartPr>
            <p14:xfrm>
              <a:off x="787431" y="1890748"/>
              <a:ext cx="587520" cy="28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02E403-298F-2708-3C71-E62C4D9F64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111" y="1886428"/>
                <a:ext cx="5961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97C879-7994-B1B2-3533-97DECCD08E18}"/>
                  </a:ext>
                </a:extLst>
              </p14:cNvPr>
              <p14:cNvContentPartPr/>
              <p14:nvPr/>
            </p14:nvContentPartPr>
            <p14:xfrm>
              <a:off x="674751" y="2786068"/>
              <a:ext cx="716040" cy="25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97C879-7994-B1B2-3533-97DECCD08E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0431" y="2781748"/>
                <a:ext cx="7246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0B4756-148E-52F0-841B-06260B594004}"/>
                  </a:ext>
                </a:extLst>
              </p14:cNvPr>
              <p14:cNvContentPartPr/>
              <p14:nvPr/>
            </p14:nvContentPartPr>
            <p14:xfrm>
              <a:off x="787431" y="4894588"/>
              <a:ext cx="843480" cy="369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0B4756-148E-52F0-841B-06260B5940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111" y="4890268"/>
                <a:ext cx="852120" cy="37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DBA472-91C6-DE5D-7CD5-CA009BAD3BF0}"/>
                  </a:ext>
                </a:extLst>
              </p14:cNvPr>
              <p14:cNvContentPartPr/>
              <p14:nvPr/>
            </p14:nvContentPartPr>
            <p14:xfrm>
              <a:off x="2756991" y="2545948"/>
              <a:ext cx="8992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DBA472-91C6-DE5D-7CD5-CA009BAD3B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2671" y="2541628"/>
                <a:ext cx="9079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6CB15F-C76D-7C93-06B6-B5EF6D0D5CA2}"/>
                  </a:ext>
                </a:extLst>
              </p14:cNvPr>
              <p14:cNvContentPartPr/>
              <p14:nvPr/>
            </p14:nvContentPartPr>
            <p14:xfrm>
              <a:off x="6878631" y="2644228"/>
              <a:ext cx="1194480" cy="5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6CB15F-C76D-7C93-06B6-B5EF6D0D5C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4311" y="2639908"/>
                <a:ext cx="1203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860286-6626-2F8A-3338-A5B90253AAED}"/>
                  </a:ext>
                </a:extLst>
              </p14:cNvPr>
              <p14:cNvContentPartPr/>
              <p14:nvPr/>
            </p14:nvContentPartPr>
            <p14:xfrm>
              <a:off x="1856271" y="2939788"/>
              <a:ext cx="2095200" cy="7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860286-6626-2F8A-3338-A5B90253AA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51951" y="2935468"/>
                <a:ext cx="21038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510AF7-3FCA-A36D-CEF7-CCF494C61A14}"/>
                  </a:ext>
                </a:extLst>
              </p14:cNvPr>
              <p14:cNvContentPartPr/>
              <p14:nvPr/>
            </p14:nvContentPartPr>
            <p14:xfrm>
              <a:off x="815871" y="1969948"/>
              <a:ext cx="428760" cy="12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510AF7-3FCA-A36D-CEF7-CCF494C61A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1551" y="1965628"/>
                <a:ext cx="4374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D335D6-3490-AEF0-C70C-BBC5BF4AE4EA}"/>
                  </a:ext>
                </a:extLst>
              </p14:cNvPr>
              <p14:cNvContentPartPr/>
              <p14:nvPr/>
            </p14:nvContentPartPr>
            <p14:xfrm>
              <a:off x="674751" y="3218788"/>
              <a:ext cx="858600" cy="357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D335D6-3490-AEF0-C70C-BBC5BF4AE4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0431" y="3214468"/>
                <a:ext cx="8672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5BB857-74D0-CACD-2736-DA6A824D3086}"/>
                  </a:ext>
                </a:extLst>
              </p14:cNvPr>
              <p14:cNvContentPartPr/>
              <p14:nvPr/>
            </p14:nvContentPartPr>
            <p14:xfrm>
              <a:off x="773031" y="4231828"/>
              <a:ext cx="1111320" cy="357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5BB857-74D0-CACD-2736-DA6A824D30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8711" y="4227508"/>
                <a:ext cx="1119960" cy="36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02F5-43DB-75BF-3BF2-12FB4A3C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013FD7-1664-E2F8-1D31-7DB6B73738E9}"/>
              </a:ext>
            </a:extLst>
          </p:cNvPr>
          <p:cNvSpPr/>
          <p:nvPr/>
        </p:nvSpPr>
        <p:spPr>
          <a:xfrm>
            <a:off x="502920" y="457200"/>
            <a:ext cx="8183880" cy="548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1.</a:t>
            </a:r>
            <a:r>
              <a:rPr lang="en-US" sz="2000" b="1" dirty="0">
                <a:solidFill>
                  <a:srgbClr val="002060"/>
                </a:solidFill>
              </a:rPr>
              <a:t>Pharmacopeia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2.</a:t>
            </a:r>
            <a:r>
              <a:rPr lang="en-US" sz="2000" b="1" dirty="0">
                <a:solidFill>
                  <a:srgbClr val="002060"/>
                </a:solidFill>
              </a:rPr>
              <a:t>Formulary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3.</a:t>
            </a:r>
            <a:r>
              <a:rPr lang="en-US" sz="2000" b="1" dirty="0">
                <a:solidFill>
                  <a:srgbClr val="002060"/>
                </a:solidFill>
              </a:rPr>
              <a:t>Drugs Compendia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4.</a:t>
            </a:r>
            <a:r>
              <a:rPr lang="en-US" sz="2000" b="1" dirty="0">
                <a:solidFill>
                  <a:srgbClr val="002060"/>
                </a:solidFill>
              </a:rPr>
              <a:t>Indian Pharmacopeia (@ Indian National Formulary, Indian Pharmaceutical Index)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5.</a:t>
            </a:r>
            <a:r>
              <a:rPr lang="en-US" sz="2000" b="1" dirty="0">
                <a:solidFill>
                  <a:srgbClr val="002060"/>
                </a:solidFill>
              </a:rPr>
              <a:t>British Pharmacopeia (British National Formulary, British Pharmaceutical Index)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6.</a:t>
            </a:r>
            <a:r>
              <a:rPr lang="en-US" sz="2000" b="1" dirty="0">
                <a:solidFill>
                  <a:srgbClr val="002060"/>
                </a:solidFill>
              </a:rPr>
              <a:t>United State Pharmacopeia(National Formulary)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7.</a:t>
            </a:r>
            <a:r>
              <a:rPr lang="en-US" sz="2000" b="1" dirty="0">
                <a:solidFill>
                  <a:srgbClr val="002060"/>
                </a:solidFill>
              </a:rPr>
              <a:t>International Pharmacopeia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8.</a:t>
            </a:r>
            <a:r>
              <a:rPr lang="en-US" sz="2000" b="1" dirty="0">
                <a:solidFill>
                  <a:srgbClr val="002060"/>
                </a:solidFill>
              </a:rPr>
              <a:t>European Pharmacopeia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9.</a:t>
            </a:r>
            <a:r>
              <a:rPr lang="en-US" sz="2000" b="1" dirty="0">
                <a:solidFill>
                  <a:srgbClr val="002060"/>
                </a:solidFill>
              </a:rPr>
              <a:t>Japanese Pharmacopeia</a:t>
            </a:r>
          </a:p>
          <a:p>
            <a:pPr algn="ctr"/>
            <a:endParaRPr lang="en-IN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4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EE6ECC-E433-F558-10ED-0CD6918EDBA9}"/>
                  </a:ext>
                </a:extLst>
              </p14:cNvPr>
              <p14:cNvContentPartPr/>
              <p14:nvPr/>
            </p14:nvContentPartPr>
            <p14:xfrm>
              <a:off x="646671" y="2138068"/>
              <a:ext cx="718200" cy="29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EE6ECC-E433-F558-10ED-0CD6918EDB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351" y="2133748"/>
                <a:ext cx="7268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83CC08-A6B0-A344-FC77-6E6E9991F762}"/>
                  </a:ext>
                </a:extLst>
              </p14:cNvPr>
              <p14:cNvContentPartPr/>
              <p14:nvPr/>
            </p14:nvContentPartPr>
            <p14:xfrm>
              <a:off x="744951" y="2897668"/>
              <a:ext cx="772560" cy="22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83CC08-A6B0-A344-FC77-6E6E9991F7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0631" y="2893348"/>
                <a:ext cx="7812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48995B-74DA-3B6F-480A-1C6574CE5051}"/>
                  </a:ext>
                </a:extLst>
              </p14:cNvPr>
              <p14:cNvContentPartPr/>
              <p14:nvPr/>
            </p14:nvContentPartPr>
            <p14:xfrm>
              <a:off x="4655991" y="3895228"/>
              <a:ext cx="856800" cy="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48995B-74DA-3B6F-480A-1C6574CE50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51671" y="3890908"/>
                <a:ext cx="865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C7A39E-AA9B-99C1-47F2-3350F245A9F6}"/>
                  </a:ext>
                </a:extLst>
              </p14:cNvPr>
              <p14:cNvContentPartPr/>
              <p14:nvPr/>
            </p14:nvContentPartPr>
            <p14:xfrm>
              <a:off x="1786071" y="4246588"/>
              <a:ext cx="561960" cy="29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C7A39E-AA9B-99C1-47F2-3350F245A9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1751" y="4242268"/>
                <a:ext cx="570600" cy="3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50DBE7-FC31-9058-2454-8989942FDBE5}"/>
                  </a:ext>
                </a:extLst>
              </p14:cNvPr>
              <p14:cNvContentPartPr/>
              <p14:nvPr/>
            </p14:nvContentPartPr>
            <p14:xfrm>
              <a:off x="684471" y="3516868"/>
              <a:ext cx="455040" cy="67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50DBE7-FC31-9058-2454-8989942FDB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471" y="3408868"/>
                <a:ext cx="56268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CBA5D9-5DE0-688D-61C0-7BFC5C7DF278}"/>
                  </a:ext>
                </a:extLst>
              </p14:cNvPr>
              <p14:cNvContentPartPr/>
              <p14:nvPr/>
            </p14:nvContentPartPr>
            <p14:xfrm>
              <a:off x="744951" y="3628828"/>
              <a:ext cx="505440" cy="52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CBA5D9-5DE0-688D-61C0-7BFC5C7DF2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311" y="3521188"/>
                <a:ext cx="6130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21D66F-22DE-8D35-5138-B6413E1B2010}"/>
                  </a:ext>
                </a:extLst>
              </p14:cNvPr>
              <p14:cNvContentPartPr/>
              <p14:nvPr/>
            </p14:nvContentPartPr>
            <p14:xfrm>
              <a:off x="646671" y="1494388"/>
              <a:ext cx="2045520" cy="11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21D66F-22DE-8D35-5138-B6413E1B20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351" y="1490068"/>
                <a:ext cx="205416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574B3A-353A-95E8-0F53-F2A1F083853C}"/>
                  </a:ext>
                </a:extLst>
              </p14:cNvPr>
              <p14:cNvContentPartPr/>
              <p14:nvPr/>
            </p14:nvContentPartPr>
            <p14:xfrm>
              <a:off x="829551" y="4640428"/>
              <a:ext cx="1462320" cy="67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574B3A-353A-95E8-0F53-F2A1F08385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231" y="4636108"/>
                <a:ext cx="1470960" cy="68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077200" cy="52490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A5704D-CD6F-C28D-7A1C-8BC534050080}"/>
              </a:ext>
            </a:extLst>
          </p:cNvPr>
          <p:cNvSpPr/>
          <p:nvPr/>
        </p:nvSpPr>
        <p:spPr>
          <a:xfrm>
            <a:off x="990600" y="990600"/>
            <a:ext cx="6934200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FF1557-AEF3-C489-6628-BCF9E5F8D15F}"/>
                  </a:ext>
                </a:extLst>
              </p14:cNvPr>
              <p14:cNvContentPartPr/>
              <p14:nvPr/>
            </p14:nvContentPartPr>
            <p14:xfrm>
              <a:off x="4374831" y="2249308"/>
              <a:ext cx="3749040" cy="15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FF1557-AEF3-C489-6628-BCF9E5F8D1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1191" y="2141308"/>
                <a:ext cx="385668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400CDA-8F7C-D8AE-1BDF-FA27E33C2CA6}"/>
                  </a:ext>
                </a:extLst>
              </p14:cNvPr>
              <p14:cNvContentPartPr/>
              <p14:nvPr/>
            </p14:nvContentPartPr>
            <p14:xfrm>
              <a:off x="4177551" y="3219868"/>
              <a:ext cx="3375360" cy="3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400CDA-8F7C-D8AE-1BDF-FA27E33C2C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3911" y="3112228"/>
                <a:ext cx="34830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8D0AEB-0235-340C-B9C6-422EBEBA443F}"/>
                  </a:ext>
                </a:extLst>
              </p14:cNvPr>
              <p14:cNvContentPartPr/>
              <p14:nvPr/>
            </p14:nvContentPartPr>
            <p14:xfrm>
              <a:off x="3347751" y="3615148"/>
              <a:ext cx="20667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8D0AEB-0235-340C-B9C6-422EBEBA44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3751" y="3507148"/>
                <a:ext cx="2174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0980CC-C9B4-78C6-D36D-B263A5AFCAE8}"/>
                  </a:ext>
                </a:extLst>
              </p14:cNvPr>
              <p14:cNvContentPartPr/>
              <p14:nvPr/>
            </p14:nvContentPartPr>
            <p14:xfrm>
              <a:off x="2166231" y="4556548"/>
              <a:ext cx="3839040" cy="72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0980CC-C9B4-78C6-D36D-B263A5AFCA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2591" y="4448908"/>
                <a:ext cx="3946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CFCB4ED-E2CB-D78B-4717-2D68E6C3C661}"/>
                  </a:ext>
                </a:extLst>
              </p14:cNvPr>
              <p14:cNvContentPartPr/>
              <p14:nvPr/>
            </p14:nvContentPartPr>
            <p14:xfrm>
              <a:off x="7258431" y="4529188"/>
              <a:ext cx="781200" cy="33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CFCB4ED-E2CB-D78B-4717-2D68E6C3C6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04431" y="4421548"/>
                <a:ext cx="8888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F30E91-E95E-3C95-6772-82771AFB4A9C}"/>
                  </a:ext>
                </a:extLst>
              </p14:cNvPr>
              <p14:cNvContentPartPr/>
              <p14:nvPr/>
            </p14:nvContentPartPr>
            <p14:xfrm>
              <a:off x="1068951" y="4894948"/>
              <a:ext cx="2052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F30E91-E95E-3C95-6772-82771AFB4A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4951" y="4786948"/>
                <a:ext cx="2160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EF3A6D-5553-15E8-C9A5-699CCC4758E2}"/>
                  </a:ext>
                </a:extLst>
              </p14:cNvPr>
              <p14:cNvContentPartPr/>
              <p14:nvPr/>
            </p14:nvContentPartPr>
            <p14:xfrm>
              <a:off x="1462791" y="983908"/>
              <a:ext cx="1588320" cy="3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EF3A6D-5553-15E8-C9A5-699CCC4758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9151" y="875908"/>
                <a:ext cx="1695960" cy="24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097723-3474-4AFA-7AEE-C74EF62947B6}"/>
                  </a:ext>
                </a:extLst>
              </p14:cNvPr>
              <p14:cNvContentPartPr/>
              <p14:nvPr/>
            </p14:nvContentPartPr>
            <p14:xfrm>
              <a:off x="3924471" y="1953748"/>
              <a:ext cx="1363320" cy="8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097723-3474-4AFA-7AEE-C74EF62947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0831" y="1846108"/>
                <a:ext cx="14709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62324A-BAF5-B67D-F6DC-E173D8FA204A}"/>
                  </a:ext>
                </a:extLst>
              </p14:cNvPr>
              <p14:cNvContentPartPr/>
              <p14:nvPr/>
            </p14:nvContentPartPr>
            <p14:xfrm>
              <a:off x="1518591" y="2362348"/>
              <a:ext cx="1403280" cy="71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62324A-BAF5-B67D-F6DC-E173D8FA20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4951" y="2254708"/>
                <a:ext cx="15109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3384BE-2935-5A9B-68CE-F64111F8BD85}"/>
                  </a:ext>
                </a:extLst>
              </p14:cNvPr>
              <p14:cNvContentPartPr/>
              <p14:nvPr/>
            </p14:nvContentPartPr>
            <p14:xfrm>
              <a:off x="6245391" y="1968868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3384BE-2935-5A9B-68CE-F64111F8BD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1751" y="18612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F1DB90-4F4B-DA9C-38AF-00A91D57E37A}"/>
                  </a:ext>
                </a:extLst>
              </p14:cNvPr>
              <p14:cNvContentPartPr/>
              <p14:nvPr/>
            </p14:nvContentPartPr>
            <p14:xfrm>
              <a:off x="6147111" y="1983268"/>
              <a:ext cx="955080" cy="56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F1DB90-4F4B-DA9C-38AF-00A91D57E3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3111" y="1875628"/>
                <a:ext cx="10627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BD8E10-050E-2037-5883-C6EF85DF2D56}"/>
                  </a:ext>
                </a:extLst>
              </p14:cNvPr>
              <p14:cNvContentPartPr/>
              <p14:nvPr/>
            </p14:nvContentPartPr>
            <p14:xfrm>
              <a:off x="2447391" y="2756548"/>
              <a:ext cx="1658520" cy="113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BD8E10-050E-2037-5883-C6EF85DF2D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3751" y="2648548"/>
                <a:ext cx="17661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E8A9CB-BDBA-9458-D5C5-B37C860BA59F}"/>
                  </a:ext>
                </a:extLst>
              </p14:cNvPr>
              <p14:cNvContentPartPr/>
              <p14:nvPr/>
            </p14:nvContentPartPr>
            <p14:xfrm>
              <a:off x="1476471" y="4063708"/>
              <a:ext cx="1484640" cy="43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E8A9CB-BDBA-9458-D5C5-B37C860BA5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2831" y="3956068"/>
                <a:ext cx="1592280" cy="25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7129"/>
            <a:ext cx="8077199" cy="525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FDCDCC-4BFC-A611-E5A3-F9A727AC1880}"/>
              </a:ext>
            </a:extLst>
          </p:cNvPr>
          <p:cNvSpPr txBox="1"/>
          <p:nvPr/>
        </p:nvSpPr>
        <p:spPr>
          <a:xfrm>
            <a:off x="5105400" y="2133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B59AE-D5F0-3353-CE74-A99C2F480CD1}"/>
              </a:ext>
            </a:extLst>
          </p:cNvPr>
          <p:cNvSpPr/>
          <p:nvPr/>
        </p:nvSpPr>
        <p:spPr>
          <a:xfrm>
            <a:off x="5050302" y="2053883"/>
            <a:ext cx="55098" cy="7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DAF234-FA25-A206-6B76-42AEB3A00F20}"/>
                  </a:ext>
                </a:extLst>
              </p14:cNvPr>
              <p14:cNvContentPartPr/>
              <p14:nvPr/>
            </p14:nvContentPartPr>
            <p14:xfrm>
              <a:off x="4121391" y="1983268"/>
              <a:ext cx="1616760" cy="85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DAF234-FA25-A206-6B76-42AEB3A00F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7391" y="1875628"/>
                <a:ext cx="17244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4B179E-F05D-7038-0071-760B47407851}"/>
                  </a:ext>
                </a:extLst>
              </p14:cNvPr>
              <p14:cNvContentPartPr/>
              <p14:nvPr/>
            </p14:nvContentPartPr>
            <p14:xfrm>
              <a:off x="6527271" y="2039068"/>
              <a:ext cx="1715040" cy="29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4B179E-F05D-7038-0071-760B474078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3271" y="1931428"/>
                <a:ext cx="18226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B2B524-6F9F-F7EB-20E4-EDCBBB074EB9}"/>
                  </a:ext>
                </a:extLst>
              </p14:cNvPr>
              <p14:cNvContentPartPr/>
              <p14:nvPr/>
            </p14:nvContentPartPr>
            <p14:xfrm>
              <a:off x="1223391" y="2376748"/>
              <a:ext cx="1195200" cy="42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B2B524-6F9F-F7EB-20E4-EDCBBB074E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9751" y="2269108"/>
                <a:ext cx="13028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B9A1DC-7547-EDE1-664C-1334FF8D0387}"/>
                  </a:ext>
                </a:extLst>
              </p14:cNvPr>
              <p14:cNvContentPartPr/>
              <p14:nvPr/>
            </p14:nvContentPartPr>
            <p14:xfrm>
              <a:off x="646671" y="1689148"/>
              <a:ext cx="940680" cy="710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B9A1DC-7547-EDE1-664C-1334FF8D03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351" y="1684828"/>
                <a:ext cx="94932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726F8-C426-13C7-EDF8-91BB0814FFEB}"/>
                  </a:ext>
                </a:extLst>
              </p14:cNvPr>
              <p14:cNvContentPartPr/>
              <p14:nvPr/>
            </p14:nvContentPartPr>
            <p14:xfrm>
              <a:off x="731271" y="3707308"/>
              <a:ext cx="977400" cy="370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5726F8-C426-13C7-EDF8-91BB0814FF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6951" y="3702988"/>
                <a:ext cx="986040" cy="37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AD1406-5EA6-1C23-2B58-FF14F7461CFF}"/>
                  </a:ext>
                </a:extLst>
              </p14:cNvPr>
              <p14:cNvContentPartPr/>
              <p14:nvPr/>
            </p14:nvContentPartPr>
            <p14:xfrm>
              <a:off x="3938511" y="2558548"/>
              <a:ext cx="4163040" cy="7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AD1406-5EA6-1C23-2B58-FF14F7461C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511" y="2549908"/>
                <a:ext cx="41806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A8A6EC-24F4-BB0B-F644-356C501CA5B9}"/>
                  </a:ext>
                </a:extLst>
              </p14:cNvPr>
              <p14:cNvContentPartPr/>
              <p14:nvPr/>
            </p14:nvContentPartPr>
            <p14:xfrm>
              <a:off x="3952911" y="2363068"/>
              <a:ext cx="4162680" cy="7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A8A6EC-24F4-BB0B-F644-356C501CA5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8911" y="2255068"/>
                <a:ext cx="4270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87FFD3-A216-1777-B308-E96978916D75}"/>
                  </a:ext>
                </a:extLst>
              </p14:cNvPr>
              <p14:cNvContentPartPr/>
              <p14:nvPr/>
            </p14:nvContentPartPr>
            <p14:xfrm>
              <a:off x="773031" y="3487348"/>
              <a:ext cx="491400" cy="24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87FFD3-A216-1777-B308-E96978916D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711" y="3483028"/>
                <a:ext cx="5000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94CF34-B1E7-1306-B072-F7D7F274F48D}"/>
                  </a:ext>
                </a:extLst>
              </p14:cNvPr>
              <p14:cNvContentPartPr/>
              <p14:nvPr/>
            </p14:nvContentPartPr>
            <p14:xfrm>
              <a:off x="703191" y="4011508"/>
              <a:ext cx="576720" cy="335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94CF34-B1E7-1306-B072-F7D7F274F4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871" y="4007188"/>
                <a:ext cx="585360" cy="34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3" descr="pharmacopoe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7B2507-7736-F040-6859-7A7D13B1191A}"/>
                  </a:ext>
                </a:extLst>
              </p14:cNvPr>
              <p14:cNvContentPartPr/>
              <p14:nvPr/>
            </p14:nvContentPartPr>
            <p14:xfrm>
              <a:off x="927831" y="4374748"/>
              <a:ext cx="1048320" cy="61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7B2507-7736-F040-6859-7A7D13B119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511" y="4370428"/>
                <a:ext cx="1056960" cy="62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96</Words>
  <Application>Microsoft Office PowerPoint</Application>
  <PresentationFormat>On-screen Show (4:3)</PresentationFormat>
  <Paragraphs>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Copperplate Gothic Bold</vt:lpstr>
      <vt:lpstr>Verdana</vt:lpstr>
      <vt:lpstr>Wingdings 2</vt:lpstr>
      <vt:lpstr>Aspect</vt:lpstr>
      <vt:lpstr>The HNSB. Ltd. Science College Himatnagar</vt:lpstr>
      <vt:lpstr>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HNSB. Ltd. Science College Himatnagar</dc:title>
  <dc:creator>COMPUTER</dc:creator>
  <cp:lastModifiedBy>n</cp:lastModifiedBy>
  <cp:revision>6</cp:revision>
  <dcterms:created xsi:type="dcterms:W3CDTF">2006-08-15T13:00:00Z</dcterms:created>
  <dcterms:modified xsi:type="dcterms:W3CDTF">2023-09-25T15:34:12Z</dcterms:modified>
</cp:coreProperties>
</file>