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ppt/ink/ink32.xml" ContentType="application/inkml+xml"/>
  <Override PartName="/ppt/ink/ink33.xml" ContentType="application/inkml+xml"/>
  <Override PartName="/ppt/ink/ink34.xml" ContentType="application/inkml+xml"/>
  <Override PartName="/ppt/ink/ink35.xml" ContentType="application/inkml+xml"/>
  <Override PartName="/ppt/ink/ink36.xml" ContentType="application/inkml+xml"/>
  <Override PartName="/ppt/ink/ink37.xml" ContentType="application/inkml+xml"/>
  <Override PartName="/ppt/ink/ink38.xml" ContentType="application/inkml+xml"/>
  <Override PartName="/ppt/ink/ink39.xml" ContentType="application/inkml+xml"/>
  <Override PartName="/ppt/ink/ink40.xml" ContentType="application/inkml+xml"/>
  <Override PartName="/ppt/ink/ink4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6" r:id="rId3"/>
    <p:sldId id="259" r:id="rId4"/>
    <p:sldId id="260" r:id="rId5"/>
    <p:sldId id="261" r:id="rId6"/>
    <p:sldId id="264" r:id="rId7"/>
    <p:sldId id="265"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12-06T16:03:54.255"/>
    </inkml:context>
    <inkml:brush xml:id="br0">
      <inkml:brushProperty name="width" value="0.1" units="cm"/>
      <inkml:brushProperty name="height" value="0.6" units="cm"/>
      <inkml:brushProperty name="color" value="#FF0066"/>
      <inkml:brushProperty name="ignorePressure" value="1"/>
      <inkml:brushProperty name="inkEffects" value="pencil"/>
    </inkml:brush>
  </inkml:definitions>
  <inkml:trace contextRef="#ctx0" brushRef="#br0">1 0,'0'0</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12-06T16:02:21.115"/>
    </inkml:context>
    <inkml:brush xml:id="br0">
      <inkml:brushProperty name="width" value="0.1" units="cm"/>
      <inkml:brushProperty name="height" value="0.6" units="cm"/>
      <inkml:brushProperty name="color" value="#FF0066"/>
      <inkml:brushProperty name="ignorePressure" value="1"/>
      <inkml:brushProperty name="inkEffects" value="pencil"/>
    </inkml:brush>
  </inkml:definitions>
  <inkml:trace contextRef="#ctx0" brushRef="#br0">380 1,'0'6,"-6"1,-1 6,-6 1,-1 3,3 4,3 5,-4-2,2 0,1 2,3 2,-4-3,-5-1,-1 1,3 3,-2 2,1 1,-2-4,1-2,3 2,4 1,3 1,-3-3,0-1,1 0,2 3,-4-4,0 0,1 1,2 2,2 3,-4-5,-1 0,2 1,-5 2,1 2,2 1,-4-5,1-6</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12-06T16:02:27.817"/>
    </inkml:context>
    <inkml:brush xml:id="br0">
      <inkml:brushProperty name="width" value="0.1" units="cm"/>
      <inkml:brushProperty name="height" value="0.6" units="cm"/>
      <inkml:brushProperty name="color" value="#FF0066"/>
      <inkml:brushProperty name="ignorePressure" value="1"/>
      <inkml:brushProperty name="inkEffects" value="pencil"/>
    </inkml:brush>
  </inkml:definitions>
  <inkml:trace contextRef="#ctx0" brushRef="#br0">35 67,'0'5,"6"3,1 5,1 6,-2 6,-2 4,-2 2,5 3,1 0,0 1,-3-1,-1 1,-2-1,-1-1,-1 1,0 0,0-1,0 0,-1 1,1-1,0-11,0-15,0-14,0-12,-6-3,-1-3,0-3,1-3,-4 5,0 0,1-1,3-1,2-2,-4 5,-1 0,2-1,1-2,3-1,1-2,1-2,0 0,7-1,8 1,6 5,7 7,-3 2,2 4,1 5,2 3,-4 10,-6 9,-6 8,-6 7,-3 5,-9 2,-4 1,-5-6,-6-7,0-2,-2-4,-3-5,-3-5,-2-2,3 2,13 2,14-1,7 3,8 1,7 3,6 1,-2 2,-1-1,3-4,1-3,-4 2,0-1,0-2,3-3,1-1,-3 3,-1 2,1-2,2-1,1 3,3 1,0-2,-5-8,-6-9,-8-4</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12-06T16:02:46.243"/>
    </inkml:context>
    <inkml:brush xml:id="br0">
      <inkml:brushProperty name="width" value="0.1" units="cm"/>
      <inkml:brushProperty name="height" value="0.6" units="cm"/>
      <inkml:brushProperty name="color" value="#FF0066"/>
      <inkml:brushProperty name="ignorePressure" value="1"/>
      <inkml:brushProperty name="inkEffects" value="pencil"/>
    </inkml:brush>
  </inkml:definitions>
  <inkml:trace contextRef="#ctx0" brushRef="#br0">0 572,'0'-6,"0"-7,0-8,6 1,2-3,5-3,0-3,4 4,5 1,-2-2,2 3,-3 1,1 3,2 0,4 3,-3-2,1 3,1-2,-3-4,0 2,2 4,-2-2,-1 3,3-2,3 2,2 3,-3-3,-1 2,1-3,2 1,2 3,1 3,1 3,2 3,5 1,2 1,0 0,-1 1,-2 0,-2-1,-1 0,-1 1,-1-1,0 0,0 0,6 0,2 0,5 0,1 0,-3 0,-2 0,-3 0,-3 0,-1 0,-1 0,-1 0,6 0,-5 5,-1 3,4-1,3-2,-2-1,0-1,-1-2,-2 0,6-1,0 0,0-1,4 7,11 1,8 0,4 5,2-1,0 5,1-1,4-3,-5-4,-3-2,-7 2,4 0,-4 5,-1 0,1-2,2-3,1-3,-3 3,-2 1,2 4,-5 0,-5-3,0-2,2 3,-1-1,2 4,-2 0,1 2,-3 5,2-1,-2 1,-3-2,1-5,-1 1,3 4,-2 4,-2-2,-4 2,-3-4,3 1,1-3,-1 1,-3 4,5-3,-6 2,-3-3,4-5,1 2,0 3,-2-1,0 2,-2 4,5-2,-4 1,-3-4,-1 2,-1 3,1-3,-6 1,-1-3,1-5,1 2,2-3,2 4,1 3,7 5,2-2,-6 2,3 1,0-3,5 1,2-4,-3-6,-7 2,-4-2,-8 2,-1-2,0-2,-3 2,1 0,3-4,-3 3,1 0,3-3,3-2,-4 2,1 1,-4 4,0-1,2-2,4-3,2-3,3-2,1 3,2 2,0-2,0-1,0-1,0-2,-1-1,1-1,-12 0,-9-6,-8-7,-9-2,-4-4,-2-4,-3 2,-1-2,3-2,-3 3,-5 5,1 0,10 3,6 9,8 6,10 3,7 0,0 5,2 2,2-2,2-2,-4 4,-6 5,-11 5,-14 6,-11 3,-8-3,0-1,-2 1,-1-4,-2-6,4 0,6 3,2-3,3 3,-2-3,-2 1,0 4,-1-2,3 1,3-3</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12-06T16:03:03.927"/>
    </inkml:context>
    <inkml:brush xml:id="br0">
      <inkml:brushProperty name="width" value="0.1" units="cm"/>
      <inkml:brushProperty name="height" value="0.6" units="cm"/>
      <inkml:brushProperty name="color" value="#FF0066"/>
      <inkml:brushProperty name="ignorePressure" value="1"/>
      <inkml:brushProperty name="inkEffects" value="pencil"/>
    </inkml:brush>
  </inkml:definitions>
  <inkml:trace contextRef="#ctx0" brushRef="#br0">1 1,'0'5,"0"9,0 6,0 7,0 3,0 3,0 1,0 1,0 0,0 0,0-1,0 0,0 0,0-1,5-5,3-2,-1-6</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12-06T16:03:06.915"/>
    </inkml:context>
    <inkml:brush xml:id="br0">
      <inkml:brushProperty name="width" value="0.1" units="cm"/>
      <inkml:brushProperty name="height" value="0.6" units="cm"/>
      <inkml:brushProperty name="color" value="#FF0066"/>
      <inkml:brushProperty name="ignorePressure" value="1"/>
      <inkml:brushProperty name="inkEffects" value="pencil"/>
    </inkml:brush>
  </inkml:definitions>
  <inkml:trace contextRef="#ctx0" brushRef="#br0">0 1,'0'5,"0"9,0 6,0 7,0 3,0 3,0 1,6-4,2-3,-1 0,-1 2,-2 0,-1 3,-2 0,6-5,0-1,0 0,-2 2,-1 2,-2 1,-1-4</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12-06T16:03:10.402"/>
    </inkml:context>
    <inkml:brush xml:id="br0">
      <inkml:brushProperty name="width" value="0.1" units="cm"/>
      <inkml:brushProperty name="height" value="0.6" units="cm"/>
      <inkml:brushProperty name="color" value="#FF0066"/>
      <inkml:brushProperty name="ignorePressure" value="1"/>
      <inkml:brushProperty name="inkEffects" value="pencil"/>
    </inkml:brush>
  </inkml:definitions>
  <inkml:trace contextRef="#ctx0" brushRef="#br0">1 1,'6'0,"7"0,7 0,7 0,3 0,3 0,1 0,1 0,0 0,0 0,-1 0,0 0,0 0,-1 0,1 0,-6 5,-8 8,-8 2</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12-06T16:03:12.817"/>
    </inkml:context>
    <inkml:brush xml:id="br0">
      <inkml:brushProperty name="width" value="0.1" units="cm"/>
      <inkml:brushProperty name="height" value="0.6" units="cm"/>
      <inkml:brushProperty name="color" value="#FF0066"/>
      <inkml:brushProperty name="ignorePressure" value="1"/>
      <inkml:brushProperty name="inkEffects" value="pencil"/>
    </inkml:brush>
  </inkml:definitions>
  <inkml:trace contextRef="#ctx0" brushRef="#br0">1 0,'6'0,"7"0,7 0,6 0,5 0,2 0,1 0,1 0,0 0,-1 0,1 0,-1 0,-1 0,1 0,-1 0,1 0,-1 0,1 0,-1 0,1 0,-7 0</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12-06T16:03:15.496"/>
    </inkml:context>
    <inkml:brush xml:id="br0">
      <inkml:brushProperty name="width" value="0.1" units="cm"/>
      <inkml:brushProperty name="height" value="0.6" units="cm"/>
      <inkml:brushProperty name="color" value="#FF0066"/>
      <inkml:brushProperty name="ignorePressure" value="1"/>
      <inkml:brushProperty name="inkEffects" value="pencil"/>
    </inkml:brush>
  </inkml:definitions>
  <inkml:trace contextRef="#ctx0" brushRef="#br0">0 1,'6'0,"7"0,8 0,5 6,4 1,3 6,-4 6,-2 0,1-3,-5 1,0 4,1-3,-3 3,0-4,3 2,-3 3,-5 4,-6 3,-4 2,-3 1,4-4,0-1,-1 0,-1 1,-2 2,-1 1,-1 1,-1 1,0 0,0 1,-1 0,1-1,-6-5,-1-2,-6 1,-6-5,0 0,3 1,5 4,4 1,-3-2,1-2,2 2,-4-4,0 0,-4-3,1 0,-3-3,1 2,-2-3,2-3</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12-06T16:03:19.635"/>
    </inkml:context>
    <inkml:brush xml:id="br0">
      <inkml:brushProperty name="width" value="0.1" units="cm"/>
      <inkml:brushProperty name="height" value="0.6" units="cm"/>
      <inkml:brushProperty name="color" value="#FF0066"/>
      <inkml:brushProperty name="ignorePressure" value="1"/>
      <inkml:brushProperty name="inkEffects" value="pencil"/>
    </inkml:brush>
  </inkml:definitions>
  <inkml:trace contextRef="#ctx0" brushRef="#br0">105 1,'-6'0,"-1"6,-6 1,-1 6,-3 1,1 2,3 6,4 4,4 3,2 3,2 1,1 1,0 1,1-1,0 0,-1 0,1 0,-1-1,0 1,6-1,2 1,5-1,0 0,4-5,-1-2,3-5,-3-1,2-4,4-4,-2 1,1-1,3-3,-3 2,1 0,-3 4,-5 5,-6 4,-3-2</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12-06T16:04:22.779"/>
    </inkml:context>
    <inkml:brush xml:id="br0">
      <inkml:brushProperty name="width" value="0.1" units="cm"/>
      <inkml:brushProperty name="height" value="0.6" units="cm"/>
      <inkml:brushProperty name="color" value="#FF0066"/>
      <inkml:brushProperty name="ignorePressure" value="1"/>
      <inkml:brushProperty name="inkEffects" value="pencil"/>
    </inkml:brush>
  </inkml:definitions>
  <inkml:trace contextRef="#ctx0" brushRef="#br0">0 1,'0'0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12-06T16:03:55.651"/>
    </inkml:context>
    <inkml:brush xml:id="br0">
      <inkml:brushProperty name="width" value="0.1" units="cm"/>
      <inkml:brushProperty name="height" value="0.6" units="cm"/>
      <inkml:brushProperty name="color" value="#FF0066"/>
      <inkml:brushProperty name="ignorePressure" value="1"/>
      <inkml:brushProperty name="inkEffects" value="pencil"/>
    </inkml:brush>
  </inkml:definitions>
  <inkml:trace contextRef="#ctx0" brushRef="#br0">0 0,'0'0</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12-06T16:04:25.147"/>
    </inkml:context>
    <inkml:brush xml:id="br0">
      <inkml:brushProperty name="width" value="0.1" units="cm"/>
      <inkml:brushProperty name="height" value="0.6" units="cm"/>
      <inkml:brushProperty name="color" value="#FF0066"/>
      <inkml:brushProperty name="ignorePressure" value="1"/>
      <inkml:brushProperty name="inkEffects" value="pencil"/>
    </inkml:brush>
  </inkml:definitions>
  <inkml:trace contextRef="#ctx0" brushRef="#br0">1 0,'0'0</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12-06T16:04:40.800"/>
    </inkml:context>
    <inkml:brush xml:id="br0">
      <inkml:brushProperty name="width" value="0.1" units="cm"/>
      <inkml:brushProperty name="height" value="0.6" units="cm"/>
      <inkml:brushProperty name="color" value="#FF0066"/>
      <inkml:brushProperty name="ignorePressure" value="1"/>
      <inkml:brushProperty name="inkEffects" value="pencil"/>
    </inkml:brush>
  </inkml:definitions>
  <inkml:trace contextRef="#ctx0" brushRef="#br0">0 0,'0'0</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12-06T16:04:55.621"/>
    </inkml:context>
    <inkml:brush xml:id="br0">
      <inkml:brushProperty name="width" value="0.1" units="cm"/>
      <inkml:brushProperty name="height" value="0.6" units="cm"/>
      <inkml:brushProperty name="color" value="#FF0066"/>
      <inkml:brushProperty name="ignorePressure" value="1"/>
      <inkml:brushProperty name="inkEffects" value="pencil"/>
    </inkml:brush>
  </inkml:definitions>
  <inkml:trace contextRef="#ctx0" brushRef="#br0">1 1,'0'0</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12-06T16:04:55.825"/>
    </inkml:context>
    <inkml:brush xml:id="br0">
      <inkml:brushProperty name="width" value="0.1" units="cm"/>
      <inkml:brushProperty name="height" value="0.6" units="cm"/>
      <inkml:brushProperty name="color" value="#FF0066"/>
      <inkml:brushProperty name="ignorePressure" value="1"/>
      <inkml:brushProperty name="inkEffects" value="pencil"/>
    </inkml:brush>
  </inkml:definitions>
  <inkml:trace contextRef="#ctx0" brushRef="#br0">1 1,'0'0</inkml:trace>
</inkml:ink>
</file>

<file path=ppt/ink/ink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12-06T16:04:56.027"/>
    </inkml:context>
    <inkml:brush xml:id="br0">
      <inkml:brushProperty name="width" value="0.1" units="cm"/>
      <inkml:brushProperty name="height" value="0.6" units="cm"/>
      <inkml:brushProperty name="color" value="#FF0066"/>
      <inkml:brushProperty name="ignorePressure" value="1"/>
      <inkml:brushProperty name="inkEffects" value="pencil"/>
    </inkml:brush>
  </inkml:definitions>
  <inkml:trace contextRef="#ctx0" brushRef="#br0">1 1,'0'0</inkml:trace>
</inkml:ink>
</file>

<file path=ppt/ink/ink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12-06T16:04:56.265"/>
    </inkml:context>
    <inkml:brush xml:id="br0">
      <inkml:brushProperty name="width" value="0.1" units="cm"/>
      <inkml:brushProperty name="height" value="0.6" units="cm"/>
      <inkml:brushProperty name="color" value="#FF0066"/>
      <inkml:brushProperty name="ignorePressure" value="1"/>
      <inkml:brushProperty name="inkEffects" value="pencil"/>
    </inkml:brush>
  </inkml:definitions>
  <inkml:trace contextRef="#ctx0" brushRef="#br0">1 1,'0'0</inkml:trace>
</inkml:ink>
</file>

<file path=ppt/ink/ink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12-06T16:04:56.470"/>
    </inkml:context>
    <inkml:brush xml:id="br0">
      <inkml:brushProperty name="width" value="0.1" units="cm"/>
      <inkml:brushProperty name="height" value="0.6" units="cm"/>
      <inkml:brushProperty name="color" value="#FF0066"/>
      <inkml:brushProperty name="ignorePressure" value="1"/>
      <inkml:brushProperty name="inkEffects" value="pencil"/>
    </inkml:brush>
  </inkml:definitions>
  <inkml:trace contextRef="#ctx0" brushRef="#br0">1 1,'0'0</inkml:trace>
</inkml:ink>
</file>

<file path=ppt/ink/ink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12-06T16:04:56.671"/>
    </inkml:context>
    <inkml:brush xml:id="br0">
      <inkml:brushProperty name="width" value="0.1" units="cm"/>
      <inkml:brushProperty name="height" value="0.6" units="cm"/>
      <inkml:brushProperty name="color" value="#FF0066"/>
      <inkml:brushProperty name="ignorePressure" value="1"/>
      <inkml:brushProperty name="inkEffects" value="pencil"/>
    </inkml:brush>
  </inkml:definitions>
  <inkml:trace contextRef="#ctx0" brushRef="#br0">1 1,'0'0</inkml:trace>
</inkml:ink>
</file>

<file path=ppt/ink/ink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12-06T16:04:56.902"/>
    </inkml:context>
    <inkml:brush xml:id="br0">
      <inkml:brushProperty name="width" value="0.1" units="cm"/>
      <inkml:brushProperty name="height" value="0.6" units="cm"/>
      <inkml:brushProperty name="color" value="#FF0066"/>
      <inkml:brushProperty name="ignorePressure" value="1"/>
      <inkml:brushProperty name="inkEffects" value="pencil"/>
    </inkml:brush>
  </inkml:definitions>
  <inkml:trace contextRef="#ctx0" brushRef="#br0">1 1,'0'0</inkml:trace>
</inkml:ink>
</file>

<file path=ppt/ink/ink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12-06T16:04:57.165"/>
    </inkml:context>
    <inkml:brush xml:id="br0">
      <inkml:brushProperty name="width" value="0.1" units="cm"/>
      <inkml:brushProperty name="height" value="0.6" units="cm"/>
      <inkml:brushProperty name="color" value="#FF0066"/>
      <inkml:brushProperty name="ignorePressure" value="1"/>
      <inkml:brushProperty name="inkEffects" value="pencil"/>
    </inkml:brush>
  </inkml:definitions>
  <inkml:trace contextRef="#ctx0" brushRef="#br0">1 1,'0'0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12-06T16:04:03.020"/>
    </inkml:context>
    <inkml:brush xml:id="br0">
      <inkml:brushProperty name="width" value="0.1" units="cm"/>
      <inkml:brushProperty name="height" value="0.6" units="cm"/>
      <inkml:brushProperty name="color" value="#FF0066"/>
      <inkml:brushProperty name="ignorePressure" value="1"/>
      <inkml:brushProperty name="inkEffects" value="pencil"/>
    </inkml:brush>
  </inkml:definitions>
  <inkml:trace contextRef="#ctx0" brushRef="#br0">0 1,'0'0</inkml:trace>
</inkml:ink>
</file>

<file path=ppt/ink/ink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12-06T16:04:57.404"/>
    </inkml:context>
    <inkml:brush xml:id="br0">
      <inkml:brushProperty name="width" value="0.1" units="cm"/>
      <inkml:brushProperty name="height" value="0.6" units="cm"/>
      <inkml:brushProperty name="color" value="#FF0066"/>
      <inkml:brushProperty name="ignorePressure" value="1"/>
      <inkml:brushProperty name="inkEffects" value="pencil"/>
    </inkml:brush>
  </inkml:definitions>
  <inkml:trace contextRef="#ctx0" brushRef="#br0">1 1,'0'0</inkml:trace>
</inkml:ink>
</file>

<file path=ppt/ink/ink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12-06T16:04:57.633"/>
    </inkml:context>
    <inkml:brush xml:id="br0">
      <inkml:brushProperty name="width" value="0.1" units="cm"/>
      <inkml:brushProperty name="height" value="0.6" units="cm"/>
      <inkml:brushProperty name="color" value="#FF0066"/>
      <inkml:brushProperty name="ignorePressure" value="1"/>
      <inkml:brushProperty name="inkEffects" value="pencil"/>
    </inkml:brush>
  </inkml:definitions>
  <inkml:trace contextRef="#ctx0" brushRef="#br0">1 1,'0'0</inkml:trace>
</inkml:ink>
</file>

<file path=ppt/ink/ink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12-06T16:04:57.860"/>
    </inkml:context>
    <inkml:brush xml:id="br0">
      <inkml:brushProperty name="width" value="0.1" units="cm"/>
      <inkml:brushProperty name="height" value="0.6" units="cm"/>
      <inkml:brushProperty name="color" value="#FF0066"/>
      <inkml:brushProperty name="ignorePressure" value="1"/>
      <inkml:brushProperty name="inkEffects" value="pencil"/>
    </inkml:brush>
  </inkml:definitions>
  <inkml:trace contextRef="#ctx0" brushRef="#br0">1 1,'0'0</inkml:trace>
</inkml:ink>
</file>

<file path=ppt/ink/ink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12-06T16:04:58.073"/>
    </inkml:context>
    <inkml:brush xml:id="br0">
      <inkml:brushProperty name="width" value="0.1" units="cm"/>
      <inkml:brushProperty name="height" value="0.6" units="cm"/>
      <inkml:brushProperty name="color" value="#FF0066"/>
      <inkml:brushProperty name="ignorePressure" value="1"/>
      <inkml:brushProperty name="inkEffects" value="pencil"/>
    </inkml:brush>
  </inkml:definitions>
  <inkml:trace contextRef="#ctx0" brushRef="#br0">1 1,'0'0</inkml:trace>
</inkml:ink>
</file>

<file path=ppt/ink/ink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12-06T16:04:58.285"/>
    </inkml:context>
    <inkml:brush xml:id="br0">
      <inkml:brushProperty name="width" value="0.1" units="cm"/>
      <inkml:brushProperty name="height" value="0.6" units="cm"/>
      <inkml:brushProperty name="color" value="#FF0066"/>
      <inkml:brushProperty name="ignorePressure" value="1"/>
      <inkml:brushProperty name="inkEffects" value="pencil"/>
    </inkml:brush>
  </inkml:definitions>
  <inkml:trace contextRef="#ctx0" brushRef="#br0">1 1,'0'0</inkml:trace>
</inkml:ink>
</file>

<file path=ppt/ink/ink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12-06T16:04:58.497"/>
    </inkml:context>
    <inkml:brush xml:id="br0">
      <inkml:brushProperty name="width" value="0.1" units="cm"/>
      <inkml:brushProperty name="height" value="0.6" units="cm"/>
      <inkml:brushProperty name="color" value="#FF0066"/>
      <inkml:brushProperty name="ignorePressure" value="1"/>
      <inkml:brushProperty name="inkEffects" value="pencil"/>
    </inkml:brush>
  </inkml:definitions>
  <inkml:trace contextRef="#ctx0" brushRef="#br0">1 1,'0'0</inkml:trace>
</inkml:ink>
</file>

<file path=ppt/ink/ink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12-06T16:04:58.713"/>
    </inkml:context>
    <inkml:brush xml:id="br0">
      <inkml:brushProperty name="width" value="0.1" units="cm"/>
      <inkml:brushProperty name="height" value="0.6" units="cm"/>
      <inkml:brushProperty name="color" value="#FF0066"/>
      <inkml:brushProperty name="ignorePressure" value="1"/>
      <inkml:brushProperty name="inkEffects" value="pencil"/>
    </inkml:brush>
  </inkml:definitions>
  <inkml:trace contextRef="#ctx0" brushRef="#br0">1 1,'0'0</inkml:trace>
</inkml:ink>
</file>

<file path=ppt/ink/ink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12-06T16:04:58.939"/>
    </inkml:context>
    <inkml:brush xml:id="br0">
      <inkml:brushProperty name="width" value="0.1" units="cm"/>
      <inkml:brushProperty name="height" value="0.6" units="cm"/>
      <inkml:brushProperty name="color" value="#FF0066"/>
      <inkml:brushProperty name="ignorePressure" value="1"/>
      <inkml:brushProperty name="inkEffects" value="pencil"/>
    </inkml:brush>
  </inkml:definitions>
  <inkml:trace contextRef="#ctx0" brushRef="#br0">1 1,'0'0</inkml:trace>
</inkml:ink>
</file>

<file path=ppt/ink/ink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12-06T16:04:59.168"/>
    </inkml:context>
    <inkml:brush xml:id="br0">
      <inkml:brushProperty name="width" value="0.1" units="cm"/>
      <inkml:brushProperty name="height" value="0.6" units="cm"/>
      <inkml:brushProperty name="color" value="#FF0066"/>
      <inkml:brushProperty name="ignorePressure" value="1"/>
      <inkml:brushProperty name="inkEffects" value="pencil"/>
    </inkml:brush>
  </inkml:definitions>
  <inkml:trace contextRef="#ctx0" brushRef="#br0">1 1,'0'0</inkml:trace>
</inkml:ink>
</file>

<file path=ppt/ink/ink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12-06T16:04:59.378"/>
    </inkml:context>
    <inkml:brush xml:id="br0">
      <inkml:brushProperty name="width" value="0.1" units="cm"/>
      <inkml:brushProperty name="height" value="0.6" units="cm"/>
      <inkml:brushProperty name="color" value="#FF0066"/>
      <inkml:brushProperty name="ignorePressure" value="1"/>
      <inkml:brushProperty name="inkEffects" value="pencil"/>
    </inkml:brush>
  </inkml:definitions>
  <inkml:trace contextRef="#ctx0" brushRef="#br0">1 1,'0'0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12-06T16:04:04.172"/>
    </inkml:context>
    <inkml:brush xml:id="br0">
      <inkml:brushProperty name="width" value="0.1" units="cm"/>
      <inkml:brushProperty name="height" value="0.6" units="cm"/>
      <inkml:brushProperty name="color" value="#FF0066"/>
      <inkml:brushProperty name="ignorePressure" value="1"/>
      <inkml:brushProperty name="inkEffects" value="pencil"/>
    </inkml:brush>
  </inkml:definitions>
  <inkml:trace contextRef="#ctx0" brushRef="#br0">0 1,'0'0</inkml:trace>
</inkml:ink>
</file>

<file path=ppt/ink/ink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12-06T16:05:09.466"/>
    </inkml:context>
    <inkml:brush xml:id="br0">
      <inkml:brushProperty name="width" value="0.1" units="cm"/>
      <inkml:brushProperty name="height" value="0.6" units="cm"/>
      <inkml:brushProperty name="color" value="#FF0066"/>
      <inkml:brushProperty name="ignorePressure" value="1"/>
      <inkml:brushProperty name="inkEffects" value="pencil"/>
    </inkml:brush>
  </inkml:definitions>
  <inkml:trace contextRef="#ctx0" brushRef="#br0">0 0,'0'0</inkml:trace>
</inkml:ink>
</file>

<file path=ppt/ink/ink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12-06T16:04:47.435"/>
    </inkml:context>
    <inkml:brush xml:id="br0">
      <inkml:brushProperty name="width" value="0.1" units="cm"/>
      <inkml:brushProperty name="height" value="0.6" units="cm"/>
      <inkml:brushProperty name="color" value="#FF0066"/>
      <inkml:brushProperty name="ignorePressure" value="1"/>
      <inkml:brushProperty name="inkEffects" value="pencil"/>
    </inkml:brush>
  </inkml:definitions>
  <inkml:trace contextRef="#ctx0" brushRef="#br0">1 0,'0'0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12-06T16:04:08.420"/>
    </inkml:context>
    <inkml:brush xml:id="br0">
      <inkml:brushProperty name="width" value="0.1" units="cm"/>
      <inkml:brushProperty name="height" value="0.6" units="cm"/>
      <inkml:brushProperty name="color" value="#FF0066"/>
      <inkml:brushProperty name="ignorePressure" value="1"/>
      <inkml:brushProperty name="inkEffects" value="pencil"/>
    </inkml:brush>
  </inkml:definitions>
  <inkml:trace contextRef="#ctx0" brushRef="#br0">0 1,'0'0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12-06T16:03:27.384"/>
    </inkml:context>
    <inkml:brush xml:id="br0">
      <inkml:brushProperty name="width" value="0.1" units="cm"/>
      <inkml:brushProperty name="height" value="0.6" units="cm"/>
      <inkml:brushProperty name="color" value="#FF0066"/>
      <inkml:brushProperty name="ignorePressure" value="1"/>
      <inkml:brushProperty name="inkEffects" value="pencil"/>
    </inkml:brush>
  </inkml:definitions>
  <inkml:trace contextRef="#ctx0" brushRef="#br0">135 0,'0'6,"-6"7,-1 7,-1 7,3 3,1 3,-5-4,0-2,1 1,2 1,-3-5,-1 0,2 1,2 3,2 1,2 2,1 1,-5-5,-1-1,0 1,1 1,2 2,2 1,6 1,4 1,5-5,0-2,5-5,4-6,-2 0,2-3,3-3,-3 2,0 0,-3 3,0 0,-2 2,-5-1</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12-06T16:03:32.406"/>
    </inkml:context>
    <inkml:brush xml:id="br0">
      <inkml:brushProperty name="width" value="0.1" units="cm"/>
      <inkml:brushProperty name="height" value="0.6" units="cm"/>
      <inkml:brushProperty name="color" value="#FF0066"/>
      <inkml:brushProperty name="ignorePressure" value="1"/>
      <inkml:brushProperty name="inkEffects" value="pencil"/>
    </inkml:brush>
  </inkml:definitions>
  <inkml:trace contextRef="#ctx0" brushRef="#br0">0 105,'0'-6,"0"-7,0-7,6-1,7 4,7 5,6 4,5 3,2 3,1 2,1 0,0 1,5 0,2 0,-1 0,-1-1,-3 0,-1 0,-1 0,-1 0,-1 0,0 0,1 0,-1 0,0 0,0 0,-11 0,-15 0,-14 0,-13 0,-13 0,-7 0,-2 0,0 0,1 0,3 0,1 0,2 0,1 0,1 0,5 6,9 7,6 7,6 6,4 5,3 2,7 1,2 7,-1 1,-1 0,4-8,0-3,-2-2,-3 0,-2 1,-1 1,-8-5,-8-7,-8-6,-6-6,-4-4,-2-3,-2 0,0-2,0 1,1 0,-1 0,1 1,12-1,15 1,15 0,11 0,8 0,5 0,4 0,0 0,0 0,0 0,-1 0,0 0,-1 0,0 0,5 0,2 0,-1 0,-1 0,-1 6,-8 2</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12-06T16:03:35.960"/>
    </inkml:context>
    <inkml:brush xml:id="br0">
      <inkml:brushProperty name="width" value="0.1" units="cm"/>
      <inkml:brushProperty name="height" value="0.6" units="cm"/>
      <inkml:brushProperty name="color" value="#FF0066"/>
      <inkml:brushProperty name="ignorePressure" value="1"/>
      <inkml:brushProperty name="inkEffects" value="pencil"/>
    </inkml:brush>
  </inkml:definitions>
  <inkml:trace contextRef="#ctx0" brushRef="#br0">68 0,'0'6,"0"7,0 8,6-1,7-3,2 1,-2 4,2-3,0 1,2 4,-2 2,3-2,-3 0,3-4,-2 0,2 3,-3 2,3-2,-2 0,-4 2,-4 3,3-4,-2 0,-1 2,-2 1,-3 3,-1 1,-2 1,0 1,0 1,-6-6,-2-1,-5-6,-1-1,-3-4,-4 2,1 3,-2-2,-3 1,4 3,-2-2,-1-5,2 1,0-3,4 2,4 4,0-2,1 3,-2-3,-4-5,0-3</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12-06T16:02:17.475"/>
    </inkml:context>
    <inkml:brush xml:id="br0">
      <inkml:brushProperty name="width" value="0.1" units="cm"/>
      <inkml:brushProperty name="height" value="0.6" units="cm"/>
      <inkml:brushProperty name="color" value="#FF0066"/>
      <inkml:brushProperty name="ignorePressure" value="1"/>
      <inkml:brushProperty name="inkEffects" value="pencil"/>
    </inkml:brush>
  </inkml:definitions>
  <inkml:trace contextRef="#ctx0" brushRef="#br0">0 0,'0'0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7F2E195-3A2E-4693-8F6A-E0C9CBB67D0A}" type="datetimeFigureOut">
              <a:rPr lang="en-US" smtClean="0"/>
              <a:t>9/19/2023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70859A-F4F8-43AB-8AFD-68828ADA5A9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F2E195-3A2E-4693-8F6A-E0C9CBB67D0A}" type="datetimeFigureOut">
              <a:rPr lang="en-US" smtClean="0"/>
              <a:t>9/19/2023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70859A-F4F8-43AB-8AFD-68828ADA5A9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F2E195-3A2E-4693-8F6A-E0C9CBB67D0A}" type="datetimeFigureOut">
              <a:rPr lang="en-US" smtClean="0"/>
              <a:t>9/19/2023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70859A-F4F8-43AB-8AFD-68828ADA5A9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F2E195-3A2E-4693-8F6A-E0C9CBB67D0A}" type="datetimeFigureOut">
              <a:rPr lang="en-US" smtClean="0"/>
              <a:t>9/19/2023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70859A-F4F8-43AB-8AFD-68828ADA5A9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7F2E195-3A2E-4693-8F6A-E0C9CBB67D0A}" type="datetimeFigureOut">
              <a:rPr lang="en-US" smtClean="0"/>
              <a:t>9/19/2023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70859A-F4F8-43AB-8AFD-68828ADA5A9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7F2E195-3A2E-4693-8F6A-E0C9CBB67D0A}" type="datetimeFigureOut">
              <a:rPr lang="en-US" smtClean="0"/>
              <a:t>9/19/2023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70859A-F4F8-43AB-8AFD-68828ADA5A9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7F2E195-3A2E-4693-8F6A-E0C9CBB67D0A}" type="datetimeFigureOut">
              <a:rPr lang="en-US" smtClean="0"/>
              <a:t>9/19/2023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70859A-F4F8-43AB-8AFD-68828ADA5A9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7F2E195-3A2E-4693-8F6A-E0C9CBB67D0A}" type="datetimeFigureOut">
              <a:rPr lang="en-US" smtClean="0"/>
              <a:t>9/19/2023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70859A-F4F8-43AB-8AFD-68828ADA5A9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F2E195-3A2E-4693-8F6A-E0C9CBB67D0A}" type="datetimeFigureOut">
              <a:rPr lang="en-US" smtClean="0"/>
              <a:t>9/19/2023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70859A-F4F8-43AB-8AFD-68828ADA5A9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7F2E195-3A2E-4693-8F6A-E0C9CBB67D0A}" type="datetimeFigureOut">
              <a:rPr lang="en-US" smtClean="0"/>
              <a:t>9/19/2023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70859A-F4F8-43AB-8AFD-68828ADA5A9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7F2E195-3A2E-4693-8F6A-E0C9CBB67D0A}" type="datetimeFigureOut">
              <a:rPr lang="en-US" smtClean="0"/>
              <a:t>9/19/2023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70859A-F4F8-43AB-8AFD-68828ADA5A9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F2E195-3A2E-4693-8F6A-E0C9CBB67D0A}" type="datetimeFigureOut">
              <a:rPr lang="en-US" smtClean="0"/>
              <a:t>9/19/2023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70859A-F4F8-43AB-8AFD-68828ADA5A9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customXml" Target="../ink/ink1.xml"/><Relationship Id="rId13" Type="http://schemas.openxmlformats.org/officeDocument/2006/relationships/customXml" Target="../ink/ink3.xml"/><Relationship Id="rId3" Type="http://schemas.openxmlformats.org/officeDocument/2006/relationships/image" Target="../media/image1.wmf"/><Relationship Id="rId7" Type="http://schemas.openxmlformats.org/officeDocument/2006/relationships/oleObject" Target="../embeddings/oleObject4.bin"/><Relationship Id="rId12" Type="http://schemas.openxmlformats.org/officeDocument/2006/relationships/image" Target="../media/image4.png"/><Relationship Id="rId2" Type="http://schemas.openxmlformats.org/officeDocument/2006/relationships/oleObject" Target="../embeddings/oleObject1.bin"/><Relationship Id="rId16" Type="http://schemas.openxmlformats.org/officeDocument/2006/relationships/customXml" Target="../ink/ink5.xml"/><Relationship Id="rId1" Type="http://schemas.openxmlformats.org/officeDocument/2006/relationships/slideLayout" Target="../slideLayouts/slideLayout7.xml"/><Relationship Id="rId6" Type="http://schemas.openxmlformats.org/officeDocument/2006/relationships/oleObject" Target="../embeddings/oleObject3.bin"/><Relationship Id="rId11" Type="http://schemas.openxmlformats.org/officeDocument/2006/relationships/customXml" Target="../ink/ink2.xml"/><Relationship Id="rId5" Type="http://schemas.openxmlformats.org/officeDocument/2006/relationships/image" Target="../media/image2.wmf"/><Relationship Id="rId15" Type="http://schemas.openxmlformats.org/officeDocument/2006/relationships/customXml" Target="../ink/ink4.xml"/><Relationship Id="rId10" Type="http://schemas.openxmlformats.org/officeDocument/2006/relationships/image" Target="../media/image3.png"/><Relationship Id="rId4" Type="http://schemas.openxmlformats.org/officeDocument/2006/relationships/oleObject" Target="../embeddings/oleObject2.bin"/><Relationship Id="rId1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8.png"/><Relationship Id="rId2" Type="http://schemas.openxmlformats.org/officeDocument/2006/relationships/customXml" Target="../ink/ink6.xml"/><Relationship Id="rId1" Type="http://schemas.openxmlformats.org/officeDocument/2006/relationships/slideLayout" Target="../slideLayouts/slideLayout7.xml"/><Relationship Id="rId6" Type="http://schemas.openxmlformats.org/officeDocument/2006/relationships/customXml" Target="../ink/ink8.xml"/><Relationship Id="rId5" Type="http://schemas.openxmlformats.org/officeDocument/2006/relationships/image" Target="../media/image7.png"/><Relationship Id="rId4" Type="http://schemas.openxmlformats.org/officeDocument/2006/relationships/customXml" Target="../ink/ink7.xml"/></Relationships>
</file>

<file path=ppt/slides/_rels/slide4.xml.rels><?xml version="1.0" encoding="UTF-8" standalone="yes"?>
<Relationships xmlns="http://schemas.openxmlformats.org/package/2006/relationships"><Relationship Id="rId13" Type="http://schemas.openxmlformats.org/officeDocument/2006/relationships/customXml" Target="../ink/ink12.xml"/><Relationship Id="rId18" Type="http://schemas.openxmlformats.org/officeDocument/2006/relationships/image" Target="../media/image14.png"/><Relationship Id="rId26" Type="http://schemas.openxmlformats.org/officeDocument/2006/relationships/image" Target="../media/image18.png"/><Relationship Id="rId39" Type="http://schemas.openxmlformats.org/officeDocument/2006/relationships/customXml" Target="../ink/ink27.xml"/><Relationship Id="rId3" Type="http://schemas.openxmlformats.org/officeDocument/2006/relationships/image" Target="../media/image2.wmf"/><Relationship Id="rId21" Type="http://schemas.openxmlformats.org/officeDocument/2006/relationships/customXml" Target="../ink/ink16.xml"/><Relationship Id="rId34" Type="http://schemas.openxmlformats.org/officeDocument/2006/relationships/image" Target="../media/image22.png"/><Relationship Id="rId42" Type="http://schemas.openxmlformats.org/officeDocument/2006/relationships/customXml" Target="../ink/ink30.xml"/><Relationship Id="rId47" Type="http://schemas.openxmlformats.org/officeDocument/2006/relationships/customXml" Target="../ink/ink35.xml"/><Relationship Id="rId50" Type="http://schemas.openxmlformats.org/officeDocument/2006/relationships/customXml" Target="../ink/ink38.xml"/><Relationship Id="rId12" Type="http://schemas.openxmlformats.org/officeDocument/2006/relationships/image" Target="../media/image11.png"/><Relationship Id="rId17" Type="http://schemas.openxmlformats.org/officeDocument/2006/relationships/customXml" Target="../ink/ink14.xml"/><Relationship Id="rId25" Type="http://schemas.openxmlformats.org/officeDocument/2006/relationships/customXml" Target="../ink/ink18.xml"/><Relationship Id="rId33" Type="http://schemas.openxmlformats.org/officeDocument/2006/relationships/customXml" Target="../ink/ink22.xml"/><Relationship Id="rId38" Type="http://schemas.openxmlformats.org/officeDocument/2006/relationships/customXml" Target="../ink/ink26.xml"/><Relationship Id="rId46" Type="http://schemas.openxmlformats.org/officeDocument/2006/relationships/customXml" Target="../ink/ink34.xml"/><Relationship Id="rId2" Type="http://schemas.openxmlformats.org/officeDocument/2006/relationships/oleObject" Target="../embeddings/oleObject5.bin"/><Relationship Id="rId16" Type="http://schemas.openxmlformats.org/officeDocument/2006/relationships/image" Target="../media/image13.png"/><Relationship Id="rId20" Type="http://schemas.openxmlformats.org/officeDocument/2006/relationships/image" Target="../media/image15.png"/><Relationship Id="rId29" Type="http://schemas.openxmlformats.org/officeDocument/2006/relationships/customXml" Target="../ink/ink20.xml"/><Relationship Id="rId41" Type="http://schemas.openxmlformats.org/officeDocument/2006/relationships/customXml" Target="../ink/ink29.xml"/><Relationship Id="rId1" Type="http://schemas.openxmlformats.org/officeDocument/2006/relationships/slideLayout" Target="../slideLayouts/slideLayout7.xml"/><Relationship Id="rId6" Type="http://schemas.openxmlformats.org/officeDocument/2006/relationships/customXml" Target="../ink/ink9.xml"/><Relationship Id="rId11" Type="http://schemas.openxmlformats.org/officeDocument/2006/relationships/customXml" Target="../ink/ink11.xml"/><Relationship Id="rId24" Type="http://schemas.openxmlformats.org/officeDocument/2006/relationships/image" Target="../media/image17.png"/><Relationship Id="rId32" Type="http://schemas.openxmlformats.org/officeDocument/2006/relationships/image" Target="../media/image21.png"/><Relationship Id="rId37" Type="http://schemas.openxmlformats.org/officeDocument/2006/relationships/customXml" Target="../ink/ink25.xml"/><Relationship Id="rId40" Type="http://schemas.openxmlformats.org/officeDocument/2006/relationships/customXml" Target="../ink/ink28.xml"/><Relationship Id="rId45" Type="http://schemas.openxmlformats.org/officeDocument/2006/relationships/customXml" Target="../ink/ink33.xml"/><Relationship Id="rId53" Type="http://schemas.openxmlformats.org/officeDocument/2006/relationships/image" Target="../media/image23.png"/><Relationship Id="rId5" Type="http://schemas.openxmlformats.org/officeDocument/2006/relationships/oleObject" Target="../embeddings/oleObject7.bin"/><Relationship Id="rId15" Type="http://schemas.openxmlformats.org/officeDocument/2006/relationships/customXml" Target="../ink/ink13.xml"/><Relationship Id="rId23" Type="http://schemas.openxmlformats.org/officeDocument/2006/relationships/customXml" Target="../ink/ink17.xml"/><Relationship Id="rId28" Type="http://schemas.openxmlformats.org/officeDocument/2006/relationships/image" Target="../media/image19.png"/><Relationship Id="rId36" Type="http://schemas.openxmlformats.org/officeDocument/2006/relationships/customXml" Target="../ink/ink24.xml"/><Relationship Id="rId49" Type="http://schemas.openxmlformats.org/officeDocument/2006/relationships/customXml" Target="../ink/ink37.xml"/><Relationship Id="rId10" Type="http://schemas.openxmlformats.org/officeDocument/2006/relationships/image" Target="../media/image10.png"/><Relationship Id="rId19" Type="http://schemas.openxmlformats.org/officeDocument/2006/relationships/customXml" Target="../ink/ink15.xml"/><Relationship Id="rId31" Type="http://schemas.openxmlformats.org/officeDocument/2006/relationships/customXml" Target="../ink/ink21.xml"/><Relationship Id="rId44" Type="http://schemas.openxmlformats.org/officeDocument/2006/relationships/customXml" Target="../ink/ink32.xml"/><Relationship Id="rId52" Type="http://schemas.openxmlformats.org/officeDocument/2006/relationships/customXml" Target="../ink/ink40.xml"/><Relationship Id="rId4" Type="http://schemas.openxmlformats.org/officeDocument/2006/relationships/oleObject" Target="../embeddings/oleObject6.bin"/><Relationship Id="rId9" Type="http://schemas.openxmlformats.org/officeDocument/2006/relationships/customXml" Target="../ink/ink10.xml"/><Relationship Id="rId14" Type="http://schemas.openxmlformats.org/officeDocument/2006/relationships/image" Target="../media/image12.png"/><Relationship Id="rId22" Type="http://schemas.openxmlformats.org/officeDocument/2006/relationships/image" Target="../media/image16.png"/><Relationship Id="rId27" Type="http://schemas.openxmlformats.org/officeDocument/2006/relationships/customXml" Target="../ink/ink19.xml"/><Relationship Id="rId30" Type="http://schemas.openxmlformats.org/officeDocument/2006/relationships/image" Target="../media/image20.png"/><Relationship Id="rId35" Type="http://schemas.openxmlformats.org/officeDocument/2006/relationships/customXml" Target="../ink/ink23.xml"/><Relationship Id="rId43" Type="http://schemas.openxmlformats.org/officeDocument/2006/relationships/customXml" Target="../ink/ink31.xml"/><Relationship Id="rId48" Type="http://schemas.openxmlformats.org/officeDocument/2006/relationships/customXml" Target="../ink/ink36.xml"/><Relationship Id="rId8" Type="http://schemas.openxmlformats.org/officeDocument/2006/relationships/image" Target="../media/image9.png"/><Relationship Id="rId51" Type="http://schemas.openxmlformats.org/officeDocument/2006/relationships/customXml" Target="../ink/ink39.xml"/></Relationships>
</file>

<file path=ppt/slides/_rels/slide5.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customXml" Target="../ink/ink4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228600" y="76200"/>
            <a:ext cx="8763000" cy="584775"/>
          </a:xfrm>
          <a:prstGeom prst="rect">
            <a:avLst/>
          </a:prstGeom>
          <a:noFill/>
        </p:spPr>
        <p:txBody>
          <a:bodyPr wrap="square" rtlCol="0">
            <a:spAutoFit/>
          </a:bodyPr>
          <a:lstStyle/>
          <a:p>
            <a:pPr algn="ctr"/>
            <a:r>
              <a:rPr lang="en-US" sz="3200" b="1" dirty="0"/>
              <a:t>The H.N.S.B. Ltd. Science College, Himatnagar</a:t>
            </a:r>
          </a:p>
        </p:txBody>
      </p:sp>
      <p:sp>
        <p:nvSpPr>
          <p:cNvPr id="12" name="TextBox 11"/>
          <p:cNvSpPr txBox="1"/>
          <p:nvPr/>
        </p:nvSpPr>
        <p:spPr>
          <a:xfrm>
            <a:off x="1905000" y="609600"/>
            <a:ext cx="4800600" cy="523220"/>
          </a:xfrm>
          <a:prstGeom prst="rect">
            <a:avLst/>
          </a:prstGeom>
          <a:noFill/>
        </p:spPr>
        <p:txBody>
          <a:bodyPr wrap="square" rtlCol="0">
            <a:spAutoFit/>
          </a:bodyPr>
          <a:lstStyle/>
          <a:p>
            <a:pPr algn="ctr"/>
            <a:r>
              <a:rPr lang="en-US" sz="2800" b="1" dirty="0">
                <a:latin typeface="+mj-lt"/>
              </a:rPr>
              <a:t>“Class Seminar”</a:t>
            </a:r>
          </a:p>
        </p:txBody>
      </p:sp>
      <p:sp>
        <p:nvSpPr>
          <p:cNvPr id="13" name="TextBox 12"/>
          <p:cNvSpPr txBox="1"/>
          <p:nvPr/>
        </p:nvSpPr>
        <p:spPr>
          <a:xfrm>
            <a:off x="1524000" y="1066800"/>
            <a:ext cx="5562600" cy="523220"/>
          </a:xfrm>
          <a:prstGeom prst="rect">
            <a:avLst/>
          </a:prstGeom>
          <a:noFill/>
        </p:spPr>
        <p:txBody>
          <a:bodyPr wrap="square" rtlCol="0">
            <a:spAutoFit/>
          </a:bodyPr>
          <a:lstStyle/>
          <a:p>
            <a:pPr algn="ctr"/>
            <a:r>
              <a:rPr lang="en-US" sz="2800" dirty="0">
                <a:latin typeface="+mj-lt"/>
              </a:rPr>
              <a:t>Semester-2</a:t>
            </a:r>
          </a:p>
        </p:txBody>
      </p:sp>
      <p:sp>
        <p:nvSpPr>
          <p:cNvPr id="14" name="TextBox 13"/>
          <p:cNvSpPr txBox="1"/>
          <p:nvPr/>
        </p:nvSpPr>
        <p:spPr>
          <a:xfrm>
            <a:off x="2743200" y="1524000"/>
            <a:ext cx="3124200" cy="523220"/>
          </a:xfrm>
          <a:prstGeom prst="rect">
            <a:avLst/>
          </a:prstGeom>
          <a:noFill/>
        </p:spPr>
        <p:txBody>
          <a:bodyPr wrap="square" rtlCol="0">
            <a:spAutoFit/>
          </a:bodyPr>
          <a:lstStyle/>
          <a:p>
            <a:pPr algn="ctr"/>
            <a:r>
              <a:rPr lang="en-US" sz="2800" dirty="0">
                <a:latin typeface="+mj-lt"/>
              </a:rPr>
              <a:t>Year: 2010-2011</a:t>
            </a:r>
          </a:p>
        </p:txBody>
      </p:sp>
      <p:sp>
        <p:nvSpPr>
          <p:cNvPr id="15" name="TextBox 14"/>
          <p:cNvSpPr txBox="1"/>
          <p:nvPr/>
        </p:nvSpPr>
        <p:spPr>
          <a:xfrm>
            <a:off x="2514600" y="2590800"/>
            <a:ext cx="3962400" cy="523220"/>
          </a:xfrm>
          <a:prstGeom prst="rect">
            <a:avLst/>
          </a:prstGeom>
          <a:noFill/>
        </p:spPr>
        <p:txBody>
          <a:bodyPr wrap="square" rtlCol="0">
            <a:spAutoFit/>
          </a:bodyPr>
          <a:lstStyle/>
          <a:p>
            <a:pPr algn="ctr"/>
            <a:r>
              <a:rPr lang="en-US" sz="2800" b="1" dirty="0"/>
              <a:t>“Organic Chemistry”</a:t>
            </a:r>
          </a:p>
        </p:txBody>
      </p:sp>
      <p:sp>
        <p:nvSpPr>
          <p:cNvPr id="16" name="TextBox 15"/>
          <p:cNvSpPr txBox="1"/>
          <p:nvPr/>
        </p:nvSpPr>
        <p:spPr>
          <a:xfrm>
            <a:off x="2438400" y="2057400"/>
            <a:ext cx="3810000" cy="523220"/>
          </a:xfrm>
          <a:prstGeom prst="rect">
            <a:avLst/>
          </a:prstGeom>
          <a:noFill/>
        </p:spPr>
        <p:txBody>
          <a:bodyPr wrap="square" rtlCol="0">
            <a:spAutoFit/>
          </a:bodyPr>
          <a:lstStyle/>
          <a:p>
            <a:pPr algn="ctr"/>
            <a:r>
              <a:rPr lang="en-US" sz="2800" dirty="0"/>
              <a:t>Paper: CHN-502</a:t>
            </a:r>
          </a:p>
        </p:txBody>
      </p:sp>
      <p:sp>
        <p:nvSpPr>
          <p:cNvPr id="17" name="TextBox 16"/>
          <p:cNvSpPr txBox="1"/>
          <p:nvPr/>
        </p:nvSpPr>
        <p:spPr>
          <a:xfrm>
            <a:off x="838200" y="3110805"/>
            <a:ext cx="7162800" cy="1384995"/>
          </a:xfrm>
          <a:prstGeom prst="rect">
            <a:avLst/>
          </a:prstGeom>
          <a:noFill/>
        </p:spPr>
        <p:txBody>
          <a:bodyPr wrap="square" rtlCol="0">
            <a:spAutoFit/>
          </a:bodyPr>
          <a:lstStyle/>
          <a:p>
            <a:pPr algn="ctr"/>
            <a:r>
              <a:rPr lang="en-US" sz="2800" dirty="0"/>
              <a:t>Unit:4 (B)</a:t>
            </a:r>
          </a:p>
          <a:p>
            <a:pPr algn="ctr"/>
            <a:r>
              <a:rPr lang="en-US" sz="2800" dirty="0"/>
              <a:t>Chapter Name :</a:t>
            </a:r>
          </a:p>
          <a:p>
            <a:pPr algn="ctr"/>
            <a:r>
              <a:rPr lang="en-US" sz="2800" b="1" dirty="0"/>
              <a:t>“Free Radical Reactions”</a:t>
            </a:r>
          </a:p>
        </p:txBody>
      </p:sp>
      <p:sp>
        <p:nvSpPr>
          <p:cNvPr id="18" name="TextBox 17"/>
          <p:cNvSpPr txBox="1"/>
          <p:nvPr/>
        </p:nvSpPr>
        <p:spPr>
          <a:xfrm>
            <a:off x="304800" y="4572000"/>
            <a:ext cx="8534400" cy="954107"/>
          </a:xfrm>
          <a:prstGeom prst="rect">
            <a:avLst/>
          </a:prstGeom>
          <a:noFill/>
        </p:spPr>
        <p:txBody>
          <a:bodyPr wrap="square" rtlCol="0">
            <a:spAutoFit/>
          </a:bodyPr>
          <a:lstStyle/>
          <a:p>
            <a:pPr algn="ctr"/>
            <a:r>
              <a:rPr lang="en-US" sz="2800" dirty="0"/>
              <a:t>Topic Name :</a:t>
            </a:r>
          </a:p>
          <a:p>
            <a:pPr algn="ctr"/>
            <a:r>
              <a:rPr lang="en-US" sz="2800" dirty="0"/>
              <a:t> </a:t>
            </a:r>
            <a:r>
              <a:rPr lang="en-US" sz="2800" b="1" dirty="0"/>
              <a:t>“ARYLATION REACTION”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4" name="Group 83"/>
          <p:cNvGrpSpPr/>
          <p:nvPr/>
        </p:nvGrpSpPr>
        <p:grpSpPr>
          <a:xfrm>
            <a:off x="990600" y="1806714"/>
            <a:ext cx="6934200" cy="1012686"/>
            <a:chOff x="990600" y="1447800"/>
            <a:chExt cx="6934200" cy="1012686"/>
          </a:xfrm>
        </p:grpSpPr>
        <p:grpSp>
          <p:nvGrpSpPr>
            <p:cNvPr id="72" name="Group 71"/>
            <p:cNvGrpSpPr/>
            <p:nvPr/>
          </p:nvGrpSpPr>
          <p:grpSpPr>
            <a:xfrm>
              <a:off x="990600" y="1600200"/>
              <a:ext cx="6781800" cy="860286"/>
              <a:chOff x="457200" y="609600"/>
              <a:chExt cx="6781800" cy="860286"/>
            </a:xfrm>
          </p:grpSpPr>
          <p:sp>
            <p:nvSpPr>
              <p:cNvPr id="64" name="TextBox 63"/>
              <p:cNvSpPr txBox="1"/>
              <p:nvPr/>
            </p:nvSpPr>
            <p:spPr>
              <a:xfrm>
                <a:off x="457200" y="762000"/>
                <a:ext cx="6781800" cy="707886"/>
              </a:xfrm>
              <a:prstGeom prst="rect">
                <a:avLst/>
              </a:prstGeom>
              <a:noFill/>
            </p:spPr>
            <p:txBody>
              <a:bodyPr wrap="square" rtlCol="0">
                <a:spAutoFit/>
              </a:bodyPr>
              <a:lstStyle/>
              <a:p>
                <a:r>
                  <a:rPr lang="en-US" sz="2000" dirty="0" err="1"/>
                  <a:t>Ar’H</a:t>
                </a:r>
                <a:r>
                  <a:rPr lang="en-US" sz="2000" dirty="0"/>
                  <a:t>     +    </a:t>
                </a:r>
                <a:r>
                  <a:rPr lang="en-US" sz="2000" dirty="0" err="1"/>
                  <a:t>ArN</a:t>
                </a:r>
                <a:r>
                  <a:rPr lang="en-US" sz="2000" baseline="-25000" dirty="0"/>
                  <a:t> 2</a:t>
                </a:r>
                <a:r>
                  <a:rPr lang="en-US" sz="2000" dirty="0"/>
                  <a:t>X</a:t>
                </a:r>
              </a:p>
              <a:p>
                <a:endParaRPr lang="en-US" sz="2000" dirty="0"/>
              </a:p>
            </p:txBody>
          </p:sp>
          <p:sp>
            <p:nvSpPr>
              <p:cNvPr id="70" name="Flowchart: Connector 69"/>
              <p:cNvSpPr/>
              <p:nvPr/>
            </p:nvSpPr>
            <p:spPr>
              <a:xfrm>
                <a:off x="1828800" y="609600"/>
                <a:ext cx="228600" cy="228600"/>
              </a:xfrm>
              <a:prstGeom prst="flowChartConnector">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600" b="1" dirty="0"/>
                  <a:t>+</a:t>
                </a:r>
              </a:p>
            </p:txBody>
          </p:sp>
          <p:sp>
            <p:nvSpPr>
              <p:cNvPr id="71" name="Flowchart: Connector 70"/>
              <p:cNvSpPr/>
              <p:nvPr/>
            </p:nvSpPr>
            <p:spPr>
              <a:xfrm>
                <a:off x="2133600" y="609600"/>
                <a:ext cx="228600" cy="228600"/>
              </a:xfrm>
              <a:prstGeom prst="flowChartConnector">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600" b="1" dirty="0"/>
                  <a:t>-</a:t>
                </a:r>
              </a:p>
            </p:txBody>
          </p:sp>
        </p:grpSp>
        <p:grpSp>
          <p:nvGrpSpPr>
            <p:cNvPr id="77" name="Group 76"/>
            <p:cNvGrpSpPr/>
            <p:nvPr/>
          </p:nvGrpSpPr>
          <p:grpSpPr>
            <a:xfrm>
              <a:off x="5181600" y="1752600"/>
              <a:ext cx="2743200" cy="400110"/>
              <a:chOff x="3200400" y="1009710"/>
              <a:chExt cx="2743200" cy="400110"/>
            </a:xfrm>
          </p:grpSpPr>
          <p:sp>
            <p:nvSpPr>
              <p:cNvPr id="78" name="TextBox 77"/>
              <p:cNvSpPr txBox="1"/>
              <p:nvPr/>
            </p:nvSpPr>
            <p:spPr>
              <a:xfrm>
                <a:off x="3200400" y="1009710"/>
                <a:ext cx="2743200" cy="400110"/>
              </a:xfrm>
              <a:prstGeom prst="rect">
                <a:avLst/>
              </a:prstGeom>
              <a:noFill/>
            </p:spPr>
            <p:txBody>
              <a:bodyPr wrap="square" rtlCol="0">
                <a:spAutoFit/>
              </a:bodyPr>
              <a:lstStyle/>
              <a:p>
                <a:r>
                  <a:rPr lang="en-US" sz="2000" dirty="0" err="1"/>
                  <a:t>Ar</a:t>
                </a:r>
                <a:r>
                  <a:rPr lang="en-US" sz="2000" dirty="0"/>
                  <a:t>      </a:t>
                </a:r>
                <a:r>
                  <a:rPr lang="en-US" sz="2000" dirty="0" err="1"/>
                  <a:t>Ar</a:t>
                </a:r>
                <a:r>
                  <a:rPr lang="en-US" sz="2000" dirty="0"/>
                  <a:t>’</a:t>
                </a:r>
              </a:p>
            </p:txBody>
          </p:sp>
          <p:cxnSp>
            <p:nvCxnSpPr>
              <p:cNvPr id="79" name="Straight Connector 78"/>
              <p:cNvCxnSpPr/>
              <p:nvPr/>
            </p:nvCxnSpPr>
            <p:spPr>
              <a:xfrm>
                <a:off x="3505200" y="1219200"/>
                <a:ext cx="228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81" name="Straight Arrow Connector 80"/>
            <p:cNvCxnSpPr/>
            <p:nvPr/>
          </p:nvCxnSpPr>
          <p:spPr>
            <a:xfrm>
              <a:off x="3048000" y="1979612"/>
              <a:ext cx="19050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2" name="TextBox 81"/>
            <p:cNvSpPr txBox="1"/>
            <p:nvPr/>
          </p:nvSpPr>
          <p:spPr>
            <a:xfrm>
              <a:off x="3429000" y="1611868"/>
              <a:ext cx="1447800" cy="369332"/>
            </a:xfrm>
            <a:prstGeom prst="rect">
              <a:avLst/>
            </a:prstGeom>
            <a:noFill/>
          </p:spPr>
          <p:txBody>
            <a:bodyPr wrap="square" rtlCol="0">
              <a:spAutoFit/>
            </a:bodyPr>
            <a:lstStyle/>
            <a:p>
              <a:r>
                <a:rPr lang="en-US" dirty="0"/>
                <a:t>OH</a:t>
              </a:r>
            </a:p>
          </p:txBody>
        </p:sp>
        <p:sp>
          <p:nvSpPr>
            <p:cNvPr id="83" name="Flowchart: Connector 82"/>
            <p:cNvSpPr/>
            <p:nvPr/>
          </p:nvSpPr>
          <p:spPr>
            <a:xfrm>
              <a:off x="3581400" y="1447800"/>
              <a:ext cx="228600" cy="228600"/>
            </a:xfrm>
            <a:prstGeom prst="flowChartConnector">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600" b="1" dirty="0"/>
                <a:t>-</a:t>
              </a:r>
            </a:p>
          </p:txBody>
        </p:sp>
      </p:grpSp>
      <p:sp>
        <p:nvSpPr>
          <p:cNvPr id="85" name="TextBox 84"/>
          <p:cNvSpPr txBox="1"/>
          <p:nvPr/>
        </p:nvSpPr>
        <p:spPr>
          <a:xfrm>
            <a:off x="457200" y="95071"/>
            <a:ext cx="8305800" cy="1200329"/>
          </a:xfrm>
          <a:prstGeom prst="rect">
            <a:avLst/>
          </a:prstGeom>
          <a:noFill/>
        </p:spPr>
        <p:txBody>
          <a:bodyPr wrap="square" rtlCol="0">
            <a:spAutoFit/>
          </a:bodyPr>
          <a:lstStyle/>
          <a:p>
            <a:pPr algn="ctr"/>
            <a:r>
              <a:rPr lang="en-US" sz="3600" b="1" dirty="0"/>
              <a:t>ARYLATION OF AROMATIC COMPOUNDS BY DIAZONIUM SALTS</a:t>
            </a:r>
          </a:p>
        </p:txBody>
      </p:sp>
      <p:sp>
        <p:nvSpPr>
          <p:cNvPr id="86" name="TextBox 85"/>
          <p:cNvSpPr txBox="1"/>
          <p:nvPr/>
        </p:nvSpPr>
        <p:spPr>
          <a:xfrm>
            <a:off x="533400" y="2971800"/>
            <a:ext cx="8077200" cy="2246769"/>
          </a:xfrm>
          <a:prstGeom prst="rect">
            <a:avLst/>
          </a:prstGeom>
          <a:noFill/>
        </p:spPr>
        <p:txBody>
          <a:bodyPr wrap="square" rtlCol="0">
            <a:spAutoFit/>
          </a:bodyPr>
          <a:lstStyle/>
          <a:p>
            <a:pPr algn="just"/>
            <a:r>
              <a:rPr lang="en-US" sz="2000" dirty="0"/>
              <a:t>When diazonium salt solution is made alkaline, the aryl portion of the diazonium salts can couple with another aromatic ring. This reaction is known as the </a:t>
            </a:r>
            <a:r>
              <a:rPr lang="en-US" sz="2000" b="1" dirty="0">
                <a:solidFill>
                  <a:srgbClr val="C00000"/>
                </a:solidFill>
              </a:rPr>
              <a:t>Gomberg or Gomberg-Bachmann reaction</a:t>
            </a:r>
            <a:r>
              <a:rPr lang="en-US" sz="2000" dirty="0"/>
              <a:t>, and has been performed on several types of </a:t>
            </a:r>
            <a:r>
              <a:rPr lang="en-US" sz="2000" b="1" dirty="0">
                <a:solidFill>
                  <a:srgbClr val="002060"/>
                </a:solidFill>
              </a:rPr>
              <a:t>aromatic rings and or quinones</a:t>
            </a:r>
            <a:r>
              <a:rPr lang="en-US" sz="2000" dirty="0"/>
              <a:t>. When the Gomberg-Bachmann reaction is performed intramolecularly, either by the alkaline solution or by the copper ion procedure, it is called </a:t>
            </a:r>
            <a:r>
              <a:rPr lang="en-US" sz="2000" b="1" dirty="0" err="1">
                <a:solidFill>
                  <a:schemeClr val="accent2">
                    <a:lumMod val="75000"/>
                  </a:schemeClr>
                </a:solidFill>
              </a:rPr>
              <a:t>Pschorr</a:t>
            </a:r>
            <a:r>
              <a:rPr lang="en-US" sz="2000" b="1" dirty="0">
                <a:solidFill>
                  <a:schemeClr val="accent2">
                    <a:lumMod val="75000"/>
                  </a:schemeClr>
                </a:solidFill>
              </a:rPr>
              <a:t> ring closure.</a:t>
            </a:r>
          </a:p>
        </p:txBody>
      </p:sp>
      <p:grpSp>
        <p:nvGrpSpPr>
          <p:cNvPr id="87" name="Group 86"/>
          <p:cNvGrpSpPr/>
          <p:nvPr/>
        </p:nvGrpSpPr>
        <p:grpSpPr>
          <a:xfrm>
            <a:off x="1676400" y="5040868"/>
            <a:ext cx="1600200" cy="859870"/>
            <a:chOff x="1295400" y="4659868"/>
            <a:chExt cx="1600200" cy="859870"/>
          </a:xfrm>
        </p:grpSpPr>
        <p:grpSp>
          <p:nvGrpSpPr>
            <p:cNvPr id="88" name="Group 39"/>
            <p:cNvGrpSpPr/>
            <p:nvPr/>
          </p:nvGrpSpPr>
          <p:grpSpPr>
            <a:xfrm>
              <a:off x="1295400" y="4876800"/>
              <a:ext cx="1600200" cy="642938"/>
              <a:chOff x="1295400" y="4876800"/>
              <a:chExt cx="1600200" cy="642938"/>
            </a:xfrm>
          </p:grpSpPr>
          <p:graphicFrame>
            <p:nvGraphicFramePr>
              <p:cNvPr id="90" name="Object 2"/>
              <p:cNvGraphicFramePr>
                <a:graphicFrameLocks noChangeAspect="1"/>
              </p:cNvGraphicFramePr>
              <p:nvPr/>
            </p:nvGraphicFramePr>
            <p:xfrm>
              <a:off x="1295400" y="4876800"/>
              <a:ext cx="576263" cy="642937"/>
            </p:xfrm>
            <a:graphic>
              <a:graphicData uri="http://schemas.openxmlformats.org/presentationml/2006/ole">
                <mc:AlternateContent xmlns:mc="http://schemas.openxmlformats.org/markup-compatibility/2006">
                  <mc:Choice xmlns:v="urn:schemas-microsoft-com:vml" Requires="v">
                    <p:oleObj name="ChemSketch" r:id="rId2" imgW="576000" imgH="642960" progId="ACD.ChemSketch.20">
                      <p:embed/>
                    </p:oleObj>
                  </mc:Choice>
                  <mc:Fallback>
                    <p:oleObj name="ChemSketch" r:id="rId2" imgW="576000" imgH="642960" progId="ACD.ChemSketch.20">
                      <p:embed/>
                      <p:pic>
                        <p:nvPicPr>
                          <p:cNvPr id="0"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4876800"/>
                            <a:ext cx="576263" cy="642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91" name="Object 3"/>
              <p:cNvGraphicFramePr>
                <a:graphicFrameLocks noChangeAspect="1"/>
              </p:cNvGraphicFramePr>
              <p:nvPr/>
            </p:nvGraphicFramePr>
            <p:xfrm>
              <a:off x="2319337" y="4876800"/>
              <a:ext cx="576263" cy="642938"/>
            </p:xfrm>
            <a:graphic>
              <a:graphicData uri="http://schemas.openxmlformats.org/presentationml/2006/ole">
                <mc:AlternateContent xmlns:mc="http://schemas.openxmlformats.org/markup-compatibility/2006">
                  <mc:Choice xmlns:v="urn:schemas-microsoft-com:vml" Requires="v">
                    <p:oleObj name="ChemSketch" r:id="rId4" imgW="576000" imgH="642960" progId="ACD.ChemSketch.20">
                      <p:embed/>
                    </p:oleObj>
                  </mc:Choice>
                  <mc:Fallback>
                    <p:oleObj name="ChemSketch" r:id="rId4" imgW="576000" imgH="642960" progId="ACD.ChemSketch.20">
                      <p:embed/>
                      <p:pic>
                        <p:nvPicPr>
                          <p:cNvPr id="0" name="Picture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19337" y="4876800"/>
                            <a:ext cx="576263" cy="642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cxnSp>
            <p:nvCxnSpPr>
              <p:cNvPr id="92" name="Straight Connector 91"/>
              <p:cNvCxnSpPr/>
              <p:nvPr/>
            </p:nvCxnSpPr>
            <p:spPr>
              <a:xfrm rot="5400000" flipH="1" flipV="1">
                <a:off x="1828800" y="4876800"/>
                <a:ext cx="1524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rot="16200000" flipH="1">
                <a:off x="2209800" y="4876800"/>
                <a:ext cx="1524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rot="16200000" flipH="1">
                <a:off x="1828800" y="5334000"/>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89" name="TextBox 88"/>
            <p:cNvSpPr txBox="1"/>
            <p:nvPr/>
          </p:nvSpPr>
          <p:spPr>
            <a:xfrm>
              <a:off x="1752600" y="4659868"/>
              <a:ext cx="762000" cy="369332"/>
            </a:xfrm>
            <a:prstGeom prst="rect">
              <a:avLst/>
            </a:prstGeom>
            <a:noFill/>
          </p:spPr>
          <p:txBody>
            <a:bodyPr wrap="square" rtlCol="0">
              <a:spAutoFit/>
            </a:bodyPr>
            <a:lstStyle/>
            <a:p>
              <a:pPr algn="ctr"/>
              <a:r>
                <a:rPr lang="en-US" dirty="0"/>
                <a:t>Z</a:t>
              </a:r>
            </a:p>
          </p:txBody>
        </p:sp>
      </p:grpSp>
      <p:grpSp>
        <p:nvGrpSpPr>
          <p:cNvPr id="95" name="Group 94"/>
          <p:cNvGrpSpPr/>
          <p:nvPr/>
        </p:nvGrpSpPr>
        <p:grpSpPr>
          <a:xfrm>
            <a:off x="5715000" y="5029200"/>
            <a:ext cx="1600200" cy="859870"/>
            <a:chOff x="5334000" y="4648200"/>
            <a:chExt cx="1600200" cy="859870"/>
          </a:xfrm>
        </p:grpSpPr>
        <p:cxnSp>
          <p:nvCxnSpPr>
            <p:cNvPr id="96" name="Straight Connector 95"/>
            <p:cNvCxnSpPr/>
            <p:nvPr/>
          </p:nvCxnSpPr>
          <p:spPr>
            <a:xfrm>
              <a:off x="5867400" y="5334000"/>
              <a:ext cx="533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97" name="Group 55"/>
            <p:cNvGrpSpPr/>
            <p:nvPr/>
          </p:nvGrpSpPr>
          <p:grpSpPr>
            <a:xfrm>
              <a:off x="5334000" y="4648200"/>
              <a:ext cx="1600200" cy="859870"/>
              <a:chOff x="1295400" y="4659868"/>
              <a:chExt cx="1600200" cy="859870"/>
            </a:xfrm>
          </p:grpSpPr>
          <p:grpSp>
            <p:nvGrpSpPr>
              <p:cNvPr id="98" name="Group 39"/>
              <p:cNvGrpSpPr/>
              <p:nvPr/>
            </p:nvGrpSpPr>
            <p:grpSpPr>
              <a:xfrm>
                <a:off x="1295400" y="4876800"/>
                <a:ext cx="1600200" cy="642938"/>
                <a:chOff x="1295400" y="4876800"/>
                <a:chExt cx="1600200" cy="642938"/>
              </a:xfrm>
            </p:grpSpPr>
            <p:graphicFrame>
              <p:nvGraphicFramePr>
                <p:cNvPr id="100" name="Object 2"/>
                <p:cNvGraphicFramePr>
                  <a:graphicFrameLocks noChangeAspect="1"/>
                </p:cNvGraphicFramePr>
                <p:nvPr/>
              </p:nvGraphicFramePr>
              <p:xfrm>
                <a:off x="1295400" y="4876800"/>
                <a:ext cx="576263" cy="642937"/>
              </p:xfrm>
              <a:graphic>
                <a:graphicData uri="http://schemas.openxmlformats.org/presentationml/2006/ole">
                  <mc:AlternateContent xmlns:mc="http://schemas.openxmlformats.org/markup-compatibility/2006">
                    <mc:Choice xmlns:v="urn:schemas-microsoft-com:vml" Requires="v">
                      <p:oleObj name="ChemSketch" r:id="rId6" imgW="576000" imgH="642960" progId="ACD.ChemSketch.20">
                        <p:embed/>
                      </p:oleObj>
                    </mc:Choice>
                    <mc:Fallback>
                      <p:oleObj name="ChemSketch" r:id="rId6" imgW="576000" imgH="642960" progId="ACD.ChemSketch.20">
                        <p:embed/>
                        <p:pic>
                          <p:nvPicPr>
                            <p:cNvPr id="0" name="Picture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95400" y="4876800"/>
                              <a:ext cx="576263" cy="642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1" name="Object 3"/>
                <p:cNvGraphicFramePr>
                  <a:graphicFrameLocks noChangeAspect="1"/>
                </p:cNvGraphicFramePr>
                <p:nvPr/>
              </p:nvGraphicFramePr>
              <p:xfrm>
                <a:off x="2319337" y="4876800"/>
                <a:ext cx="576263" cy="642938"/>
              </p:xfrm>
              <a:graphic>
                <a:graphicData uri="http://schemas.openxmlformats.org/presentationml/2006/ole">
                  <mc:AlternateContent xmlns:mc="http://schemas.openxmlformats.org/markup-compatibility/2006">
                    <mc:Choice xmlns:v="urn:schemas-microsoft-com:vml" Requires="v">
                      <p:oleObj name="ChemSketch" r:id="rId7" imgW="576000" imgH="642960" progId="ACD.ChemSketch.20">
                        <p:embed/>
                      </p:oleObj>
                    </mc:Choice>
                    <mc:Fallback>
                      <p:oleObj name="ChemSketch" r:id="rId7" imgW="576000" imgH="642960" progId="ACD.ChemSketch.20">
                        <p:embed/>
                        <p:pic>
                          <p:nvPicPr>
                            <p:cNvPr id="0" name="Picture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19337" y="4876800"/>
                              <a:ext cx="576263" cy="642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cxnSp>
              <p:nvCxnSpPr>
                <p:cNvPr id="102" name="Straight Connector 101"/>
                <p:cNvCxnSpPr/>
                <p:nvPr/>
              </p:nvCxnSpPr>
              <p:spPr>
                <a:xfrm rot="5400000" flipH="1" flipV="1">
                  <a:off x="1828800" y="4876800"/>
                  <a:ext cx="1524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a:xfrm rot="16200000" flipH="1">
                  <a:off x="2209800" y="4876800"/>
                  <a:ext cx="152400" cy="152400"/>
                </a:xfrm>
                <a:prstGeom prst="line">
                  <a:avLst/>
                </a:prstGeom>
              </p:spPr>
              <p:style>
                <a:lnRef idx="1">
                  <a:schemeClr val="accent1"/>
                </a:lnRef>
                <a:fillRef idx="0">
                  <a:schemeClr val="accent1"/>
                </a:fillRef>
                <a:effectRef idx="0">
                  <a:schemeClr val="accent1"/>
                </a:effectRef>
                <a:fontRef idx="minor">
                  <a:schemeClr val="tx1"/>
                </a:fontRef>
              </p:style>
            </p:cxnSp>
          </p:grpSp>
          <p:sp>
            <p:nvSpPr>
              <p:cNvPr id="99" name="TextBox 98"/>
              <p:cNvSpPr txBox="1"/>
              <p:nvPr/>
            </p:nvSpPr>
            <p:spPr>
              <a:xfrm>
                <a:off x="1752600" y="4659868"/>
                <a:ext cx="762000" cy="369332"/>
              </a:xfrm>
              <a:prstGeom prst="rect">
                <a:avLst/>
              </a:prstGeom>
              <a:noFill/>
            </p:spPr>
            <p:txBody>
              <a:bodyPr wrap="square" rtlCol="0">
                <a:spAutoFit/>
              </a:bodyPr>
              <a:lstStyle/>
              <a:p>
                <a:pPr algn="ctr"/>
                <a:r>
                  <a:rPr lang="en-US" dirty="0"/>
                  <a:t>Z</a:t>
                </a:r>
              </a:p>
            </p:txBody>
          </p:sp>
        </p:grpSp>
      </p:grpSp>
      <p:cxnSp>
        <p:nvCxnSpPr>
          <p:cNvPr id="105" name="Straight Arrow Connector 104"/>
          <p:cNvCxnSpPr/>
          <p:nvPr/>
        </p:nvCxnSpPr>
        <p:spPr>
          <a:xfrm>
            <a:off x="3810000" y="5486400"/>
            <a:ext cx="12192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6" name="TextBox 105"/>
          <p:cNvSpPr txBox="1"/>
          <p:nvPr/>
        </p:nvSpPr>
        <p:spPr>
          <a:xfrm>
            <a:off x="2590800" y="6267271"/>
            <a:ext cx="6324600" cy="1200329"/>
          </a:xfrm>
          <a:prstGeom prst="rect">
            <a:avLst/>
          </a:prstGeom>
          <a:noFill/>
        </p:spPr>
        <p:txBody>
          <a:bodyPr wrap="square" rtlCol="0">
            <a:spAutoFit/>
          </a:bodyPr>
          <a:lstStyle/>
          <a:p>
            <a:r>
              <a:rPr lang="en-US" b="1" dirty="0"/>
              <a:t>[Z       CH      </a:t>
            </a:r>
            <a:r>
              <a:rPr lang="en-US" b="1" dirty="0" err="1"/>
              <a:t>CH</a:t>
            </a:r>
            <a:r>
              <a:rPr lang="en-US" b="1" dirty="0"/>
              <a:t>,  CH</a:t>
            </a:r>
            <a:r>
              <a:rPr lang="en-US" b="1" baseline="-25000" dirty="0"/>
              <a:t> 2</a:t>
            </a:r>
            <a:r>
              <a:rPr lang="en-US" b="1" dirty="0"/>
              <a:t>CH</a:t>
            </a:r>
            <a:r>
              <a:rPr lang="en-US" b="1" baseline="-25000" dirty="0"/>
              <a:t> 2</a:t>
            </a:r>
            <a:r>
              <a:rPr lang="en-US" b="1" dirty="0"/>
              <a:t>,  NH,  C       O, CH</a:t>
            </a:r>
            <a:r>
              <a:rPr lang="en-US" b="1" baseline="-25000" dirty="0"/>
              <a:t>2</a:t>
            </a:r>
            <a:r>
              <a:rPr lang="en-US" b="1" dirty="0"/>
              <a:t>]</a:t>
            </a:r>
          </a:p>
          <a:p>
            <a:endParaRPr lang="en-US" b="1" dirty="0"/>
          </a:p>
          <a:p>
            <a:endParaRPr lang="en-US" b="1" dirty="0"/>
          </a:p>
          <a:p>
            <a:endParaRPr lang="en-US" b="1" dirty="0"/>
          </a:p>
        </p:txBody>
      </p:sp>
      <p:cxnSp>
        <p:nvCxnSpPr>
          <p:cNvPr id="108" name="Straight Connector 107"/>
          <p:cNvCxnSpPr/>
          <p:nvPr/>
        </p:nvCxnSpPr>
        <p:spPr>
          <a:xfrm>
            <a:off x="2895600" y="6477000"/>
            <a:ext cx="228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a:off x="2895600" y="6400800"/>
            <a:ext cx="228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a:off x="3505200" y="6477000"/>
            <a:ext cx="228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a:off x="3505200" y="6400800"/>
            <a:ext cx="228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a:off x="5791200" y="6400800"/>
            <a:ext cx="228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a:xfrm>
            <a:off x="5791200" y="6477000"/>
            <a:ext cx="228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4" name="TextBox 113"/>
          <p:cNvSpPr txBox="1"/>
          <p:nvPr/>
        </p:nvSpPr>
        <p:spPr>
          <a:xfrm>
            <a:off x="2362200" y="5791200"/>
            <a:ext cx="457200" cy="369332"/>
          </a:xfrm>
          <a:prstGeom prst="rect">
            <a:avLst/>
          </a:prstGeom>
          <a:noFill/>
        </p:spPr>
        <p:txBody>
          <a:bodyPr wrap="square" rtlCol="0">
            <a:spAutoFit/>
          </a:bodyPr>
          <a:lstStyle/>
          <a:p>
            <a:r>
              <a:rPr lang="en-US" dirty="0"/>
              <a:t>N</a:t>
            </a:r>
            <a:r>
              <a:rPr lang="en-US" baseline="-25000" dirty="0"/>
              <a:t> 2</a:t>
            </a:r>
            <a:endParaRPr lang="en-US" dirty="0"/>
          </a:p>
        </p:txBody>
      </p:sp>
      <p:sp>
        <p:nvSpPr>
          <p:cNvPr id="115" name="Flowchart: Connector 114"/>
          <p:cNvSpPr/>
          <p:nvPr/>
        </p:nvSpPr>
        <p:spPr>
          <a:xfrm>
            <a:off x="2438400" y="5638800"/>
            <a:ext cx="228600" cy="228600"/>
          </a:xfrm>
          <a:prstGeom prst="flowChartConnector">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600" b="1" dirty="0"/>
              <a:t>+</a:t>
            </a:r>
          </a:p>
        </p:txBody>
      </p:sp>
      <mc:AlternateContent xmlns:mc="http://schemas.openxmlformats.org/markup-compatibility/2006" xmlns:p14="http://schemas.microsoft.com/office/powerpoint/2010/main" xmlns:aink="http://schemas.microsoft.com/office/drawing/2016/ink">
        <mc:Choice Requires="p14 aink">
          <p:contentPart p14:bwMode="auto" r:id="rId8">
            <p14:nvContentPartPr>
              <p14:cNvPr id="2" name="Ink 1">
                <a:extLst>
                  <a:ext uri="{FF2B5EF4-FFF2-40B4-BE49-F238E27FC236}">
                    <a16:creationId xmlns:a16="http://schemas.microsoft.com/office/drawing/2014/main" id="{9DF0BE5C-24A2-4161-AD87-A1A8F0FB88B7}"/>
                  </a:ext>
                </a:extLst>
              </p14:cNvPr>
              <p14:cNvContentPartPr/>
              <p14:nvPr/>
            </p14:nvContentPartPr>
            <p14:xfrm>
              <a:off x="961806" y="300524"/>
              <a:ext cx="360" cy="360"/>
            </p14:xfrm>
          </p:contentPart>
        </mc:Choice>
        <mc:Fallback xmlns="">
          <p:pic>
            <p:nvPicPr>
              <p:cNvPr id="2" name="Ink 1">
                <a:extLst>
                  <a:ext uri="{FF2B5EF4-FFF2-40B4-BE49-F238E27FC236}">
                    <a16:creationId xmlns:a16="http://schemas.microsoft.com/office/drawing/2014/main" id="{9DF0BE5C-24A2-4161-AD87-A1A8F0FB88B7}"/>
                  </a:ext>
                </a:extLst>
              </p:cNvPr>
              <p:cNvPicPr/>
              <p:nvPr/>
            </p:nvPicPr>
            <p:blipFill>
              <a:blip r:embed="rId10"/>
              <a:stretch>
                <a:fillRect/>
              </a:stretch>
            </p:blipFill>
            <p:spPr>
              <a:xfrm>
                <a:off x="944166" y="192524"/>
                <a:ext cx="36000" cy="2160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11">
            <p14:nvContentPartPr>
              <p14:cNvPr id="3" name="Ink 2">
                <a:extLst>
                  <a:ext uri="{FF2B5EF4-FFF2-40B4-BE49-F238E27FC236}">
                    <a16:creationId xmlns:a16="http://schemas.microsoft.com/office/drawing/2014/main" id="{826D24CC-CC20-4839-8260-96CA0790E582}"/>
                  </a:ext>
                </a:extLst>
              </p14:cNvPr>
              <p14:cNvContentPartPr/>
              <p14:nvPr/>
            </p14:nvContentPartPr>
            <p14:xfrm>
              <a:off x="1587846" y="649364"/>
              <a:ext cx="360" cy="360"/>
            </p14:xfrm>
          </p:contentPart>
        </mc:Choice>
        <mc:Fallback xmlns="">
          <p:pic>
            <p:nvPicPr>
              <p:cNvPr id="3" name="Ink 2">
                <a:extLst>
                  <a:ext uri="{FF2B5EF4-FFF2-40B4-BE49-F238E27FC236}">
                    <a16:creationId xmlns:a16="http://schemas.microsoft.com/office/drawing/2014/main" id="{826D24CC-CC20-4839-8260-96CA0790E582}"/>
                  </a:ext>
                </a:extLst>
              </p:cNvPr>
              <p:cNvPicPr/>
              <p:nvPr/>
            </p:nvPicPr>
            <p:blipFill>
              <a:blip r:embed="rId12"/>
              <a:stretch>
                <a:fillRect/>
              </a:stretch>
            </p:blipFill>
            <p:spPr>
              <a:xfrm>
                <a:off x="1569846" y="541364"/>
                <a:ext cx="36000" cy="216000"/>
              </a:xfrm>
              <a:prstGeom prst="rect">
                <a:avLst/>
              </a:prstGeom>
            </p:spPr>
          </p:pic>
        </mc:Fallback>
      </mc:AlternateContent>
      <p:grpSp>
        <p:nvGrpSpPr>
          <p:cNvPr id="8" name="Group 7">
            <a:extLst>
              <a:ext uri="{FF2B5EF4-FFF2-40B4-BE49-F238E27FC236}">
                <a16:creationId xmlns:a16="http://schemas.microsoft.com/office/drawing/2014/main" id="{64BFA291-F7FB-4611-8FD2-3AB05BF0671E}"/>
              </a:ext>
            </a:extLst>
          </p:cNvPr>
          <p:cNvGrpSpPr/>
          <p:nvPr/>
        </p:nvGrpSpPr>
        <p:grpSpPr>
          <a:xfrm>
            <a:off x="2478126" y="2381684"/>
            <a:ext cx="360" cy="360"/>
            <a:chOff x="2478126" y="2381684"/>
            <a:chExt cx="360" cy="360"/>
          </a:xfrm>
        </p:grpSpPr>
        <mc:AlternateContent xmlns:mc="http://schemas.openxmlformats.org/markup-compatibility/2006" xmlns:p14="http://schemas.microsoft.com/office/powerpoint/2010/main" xmlns:aink="http://schemas.microsoft.com/office/drawing/2016/ink">
          <mc:Choice Requires="p14 aink">
            <p:contentPart p14:bwMode="auto" r:id="rId13">
              <p14:nvContentPartPr>
                <p14:cNvPr id="4" name="Ink 3">
                  <a:extLst>
                    <a:ext uri="{FF2B5EF4-FFF2-40B4-BE49-F238E27FC236}">
                      <a16:creationId xmlns:a16="http://schemas.microsoft.com/office/drawing/2014/main" id="{D35E3BC1-0DEB-468E-8C47-3485DB192593}"/>
                    </a:ext>
                  </a:extLst>
                </p14:cNvPr>
                <p14:cNvContentPartPr/>
                <p14:nvPr/>
              </p14:nvContentPartPr>
              <p14:xfrm>
                <a:off x="2478126" y="2381684"/>
                <a:ext cx="360" cy="360"/>
              </p14:xfrm>
            </p:contentPart>
          </mc:Choice>
          <mc:Fallback xmlns="">
            <p:pic>
              <p:nvPicPr>
                <p:cNvPr id="4" name="Ink 3">
                  <a:extLst>
                    <a:ext uri="{FF2B5EF4-FFF2-40B4-BE49-F238E27FC236}">
                      <a16:creationId xmlns:a16="http://schemas.microsoft.com/office/drawing/2014/main" id="{D35E3BC1-0DEB-468E-8C47-3485DB192593}"/>
                    </a:ext>
                  </a:extLst>
                </p:cNvPr>
                <p:cNvPicPr/>
                <p:nvPr/>
              </p:nvPicPr>
              <p:blipFill>
                <a:blip r:embed="rId14"/>
                <a:stretch>
                  <a:fillRect/>
                </a:stretch>
              </p:blipFill>
              <p:spPr>
                <a:xfrm>
                  <a:off x="2460126" y="2274044"/>
                  <a:ext cx="36000" cy="2160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15">
              <p14:nvContentPartPr>
                <p14:cNvPr id="5" name="Ink 4">
                  <a:extLst>
                    <a:ext uri="{FF2B5EF4-FFF2-40B4-BE49-F238E27FC236}">
                      <a16:creationId xmlns:a16="http://schemas.microsoft.com/office/drawing/2014/main" id="{CDDD365C-06AB-404B-BF86-0C1295AA1F43}"/>
                    </a:ext>
                  </a:extLst>
                </p14:cNvPr>
                <p14:cNvContentPartPr/>
                <p14:nvPr/>
              </p14:nvContentPartPr>
              <p14:xfrm>
                <a:off x="2478126" y="2381684"/>
                <a:ext cx="360" cy="360"/>
              </p14:xfrm>
            </p:contentPart>
          </mc:Choice>
          <mc:Fallback xmlns="">
            <p:pic>
              <p:nvPicPr>
                <p:cNvPr id="5" name="Ink 4">
                  <a:extLst>
                    <a:ext uri="{FF2B5EF4-FFF2-40B4-BE49-F238E27FC236}">
                      <a16:creationId xmlns:a16="http://schemas.microsoft.com/office/drawing/2014/main" id="{CDDD365C-06AB-404B-BF86-0C1295AA1F43}"/>
                    </a:ext>
                  </a:extLst>
                </p:cNvPr>
                <p:cNvPicPr/>
                <p:nvPr/>
              </p:nvPicPr>
              <p:blipFill>
                <a:blip r:embed="rId14"/>
                <a:stretch>
                  <a:fillRect/>
                </a:stretch>
              </p:blipFill>
              <p:spPr>
                <a:xfrm>
                  <a:off x="2460126" y="2274044"/>
                  <a:ext cx="36000" cy="2160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16">
              <p14:nvContentPartPr>
                <p14:cNvPr id="7" name="Ink 6">
                  <a:extLst>
                    <a:ext uri="{FF2B5EF4-FFF2-40B4-BE49-F238E27FC236}">
                      <a16:creationId xmlns:a16="http://schemas.microsoft.com/office/drawing/2014/main" id="{7AE8C4EC-5975-46AE-8AA4-637602F973A1}"/>
                    </a:ext>
                  </a:extLst>
                </p14:cNvPr>
                <p14:cNvContentPartPr/>
                <p14:nvPr/>
              </p14:nvContentPartPr>
              <p14:xfrm>
                <a:off x="2478126" y="2381684"/>
                <a:ext cx="360" cy="360"/>
              </p14:xfrm>
            </p:contentPart>
          </mc:Choice>
          <mc:Fallback xmlns="">
            <p:pic>
              <p:nvPicPr>
                <p:cNvPr id="7" name="Ink 6">
                  <a:extLst>
                    <a:ext uri="{FF2B5EF4-FFF2-40B4-BE49-F238E27FC236}">
                      <a16:creationId xmlns:a16="http://schemas.microsoft.com/office/drawing/2014/main" id="{7AE8C4EC-5975-46AE-8AA4-637602F973A1}"/>
                    </a:ext>
                  </a:extLst>
                </p:cNvPr>
                <p:cNvPicPr/>
                <p:nvPr/>
              </p:nvPicPr>
              <p:blipFill>
                <a:blip r:embed="rId14"/>
                <a:stretch>
                  <a:fillRect/>
                </a:stretch>
              </p:blipFill>
              <p:spPr>
                <a:xfrm>
                  <a:off x="2460126" y="2274044"/>
                  <a:ext cx="36000" cy="216000"/>
                </a:xfrm>
                <a:prstGeom prst="rect">
                  <a:avLst/>
                </a:prstGeom>
              </p:spPr>
            </p:pic>
          </mc:Fallback>
        </mc:AlternateContent>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162580"/>
            <a:ext cx="8763000" cy="523220"/>
          </a:xfrm>
          <a:prstGeom prst="rect">
            <a:avLst/>
          </a:prstGeom>
          <a:noFill/>
        </p:spPr>
        <p:txBody>
          <a:bodyPr wrap="square" rtlCol="0">
            <a:spAutoFit/>
          </a:bodyPr>
          <a:lstStyle/>
          <a:p>
            <a:pPr algn="ctr"/>
            <a:r>
              <a:rPr lang="en-US" sz="2800" b="1" dirty="0">
                <a:solidFill>
                  <a:schemeClr val="accent6">
                    <a:lumMod val="75000"/>
                  </a:schemeClr>
                </a:solidFill>
              </a:rPr>
              <a:t>Mechanism of Gomberg or Gomberg-Bachmann reaction:</a:t>
            </a:r>
          </a:p>
        </p:txBody>
      </p:sp>
      <p:grpSp>
        <p:nvGrpSpPr>
          <p:cNvPr id="10" name="Group 9"/>
          <p:cNvGrpSpPr/>
          <p:nvPr/>
        </p:nvGrpSpPr>
        <p:grpSpPr>
          <a:xfrm>
            <a:off x="304800" y="1291389"/>
            <a:ext cx="6781800" cy="852845"/>
            <a:chOff x="990600" y="1905000"/>
            <a:chExt cx="6781800" cy="852845"/>
          </a:xfrm>
        </p:grpSpPr>
        <p:sp>
          <p:nvSpPr>
            <p:cNvPr id="4" name="TextBox 3"/>
            <p:cNvSpPr txBox="1"/>
            <p:nvPr/>
          </p:nvSpPr>
          <p:spPr>
            <a:xfrm>
              <a:off x="990600" y="2111514"/>
              <a:ext cx="6781800" cy="646331"/>
            </a:xfrm>
            <a:prstGeom prst="rect">
              <a:avLst/>
            </a:prstGeom>
            <a:noFill/>
          </p:spPr>
          <p:txBody>
            <a:bodyPr wrap="square" rtlCol="0">
              <a:spAutoFit/>
            </a:bodyPr>
            <a:lstStyle/>
            <a:p>
              <a:r>
                <a:rPr lang="en-US" dirty="0"/>
                <a:t> </a:t>
              </a:r>
              <a:r>
                <a:rPr lang="en-US" dirty="0" err="1"/>
                <a:t>ArN</a:t>
              </a:r>
              <a:r>
                <a:rPr lang="en-US" baseline="-25000" dirty="0"/>
                <a:t> 2</a:t>
              </a:r>
              <a:r>
                <a:rPr lang="en-US" dirty="0"/>
                <a:t>X</a:t>
              </a:r>
            </a:p>
            <a:p>
              <a:endParaRPr lang="en-US" dirty="0"/>
            </a:p>
          </p:txBody>
        </p:sp>
        <p:sp>
          <p:nvSpPr>
            <p:cNvPr id="5" name="Flowchart: Connector 4"/>
            <p:cNvSpPr/>
            <p:nvPr/>
          </p:nvSpPr>
          <p:spPr>
            <a:xfrm>
              <a:off x="1295400" y="1905000"/>
              <a:ext cx="228600" cy="228600"/>
            </a:xfrm>
            <a:prstGeom prst="flowChartConnector">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b="1" dirty="0"/>
                <a:t>+</a:t>
              </a:r>
            </a:p>
          </p:txBody>
        </p:sp>
        <p:sp>
          <p:nvSpPr>
            <p:cNvPr id="6" name="Flowchart: Connector 5"/>
            <p:cNvSpPr/>
            <p:nvPr/>
          </p:nvSpPr>
          <p:spPr>
            <a:xfrm>
              <a:off x="1600200" y="1905000"/>
              <a:ext cx="228600" cy="228600"/>
            </a:xfrm>
            <a:prstGeom prst="flowChartConnector">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b="1" dirty="0"/>
                <a:t>-</a:t>
              </a:r>
            </a:p>
          </p:txBody>
        </p:sp>
      </p:grpSp>
      <p:grpSp>
        <p:nvGrpSpPr>
          <p:cNvPr id="9" name="Group 8"/>
          <p:cNvGrpSpPr/>
          <p:nvPr/>
        </p:nvGrpSpPr>
        <p:grpSpPr>
          <a:xfrm>
            <a:off x="1371600" y="1143000"/>
            <a:ext cx="1447800" cy="533400"/>
            <a:chOff x="3429000" y="1806714"/>
            <a:chExt cx="1447800" cy="533400"/>
          </a:xfrm>
        </p:grpSpPr>
        <p:sp>
          <p:nvSpPr>
            <p:cNvPr id="7" name="TextBox 6"/>
            <p:cNvSpPr txBox="1"/>
            <p:nvPr/>
          </p:nvSpPr>
          <p:spPr>
            <a:xfrm>
              <a:off x="3429000" y="1970782"/>
              <a:ext cx="1447800" cy="369332"/>
            </a:xfrm>
            <a:prstGeom prst="rect">
              <a:avLst/>
            </a:prstGeom>
            <a:noFill/>
          </p:spPr>
          <p:txBody>
            <a:bodyPr wrap="square" rtlCol="0">
              <a:spAutoFit/>
            </a:bodyPr>
            <a:lstStyle/>
            <a:p>
              <a:r>
                <a:rPr lang="en-US" dirty="0"/>
                <a:t>OH</a:t>
              </a:r>
            </a:p>
          </p:txBody>
        </p:sp>
        <p:sp>
          <p:nvSpPr>
            <p:cNvPr id="8" name="Flowchart: Connector 7"/>
            <p:cNvSpPr/>
            <p:nvPr/>
          </p:nvSpPr>
          <p:spPr>
            <a:xfrm>
              <a:off x="3581400" y="1806714"/>
              <a:ext cx="228600" cy="228600"/>
            </a:xfrm>
            <a:prstGeom prst="flowChartConnector">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600" b="1" dirty="0"/>
                <a:t>-</a:t>
              </a:r>
            </a:p>
          </p:txBody>
        </p:sp>
      </p:grpSp>
      <p:cxnSp>
        <p:nvCxnSpPr>
          <p:cNvPr id="13" name="Straight Arrow Connector 12"/>
          <p:cNvCxnSpPr/>
          <p:nvPr/>
        </p:nvCxnSpPr>
        <p:spPr>
          <a:xfrm>
            <a:off x="1371600" y="1676400"/>
            <a:ext cx="6858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19" name="Group 18"/>
          <p:cNvGrpSpPr/>
          <p:nvPr/>
        </p:nvGrpSpPr>
        <p:grpSpPr>
          <a:xfrm>
            <a:off x="2133600" y="1447800"/>
            <a:ext cx="4267200" cy="369332"/>
            <a:chOff x="2133600" y="1459468"/>
            <a:chExt cx="4267200" cy="369332"/>
          </a:xfrm>
        </p:grpSpPr>
        <p:sp>
          <p:nvSpPr>
            <p:cNvPr id="14" name="TextBox 13"/>
            <p:cNvSpPr txBox="1"/>
            <p:nvPr/>
          </p:nvSpPr>
          <p:spPr>
            <a:xfrm>
              <a:off x="2133600" y="1459468"/>
              <a:ext cx="4267200" cy="369332"/>
            </a:xfrm>
            <a:prstGeom prst="rect">
              <a:avLst/>
            </a:prstGeom>
            <a:noFill/>
          </p:spPr>
          <p:txBody>
            <a:bodyPr wrap="square" rtlCol="0">
              <a:spAutoFit/>
            </a:bodyPr>
            <a:lstStyle/>
            <a:p>
              <a:r>
                <a:rPr lang="en-US" dirty="0" err="1"/>
                <a:t>Ar</a:t>
              </a:r>
              <a:r>
                <a:rPr lang="en-US" dirty="0"/>
                <a:t>      N      </a:t>
              </a:r>
              <a:r>
                <a:rPr lang="en-US" dirty="0" err="1"/>
                <a:t>N</a:t>
              </a:r>
              <a:r>
                <a:rPr lang="en-US" dirty="0"/>
                <a:t>      OH</a:t>
              </a:r>
            </a:p>
          </p:txBody>
        </p:sp>
        <p:cxnSp>
          <p:nvCxnSpPr>
            <p:cNvPr id="15" name="Straight Connector 14"/>
            <p:cNvCxnSpPr/>
            <p:nvPr/>
          </p:nvCxnSpPr>
          <p:spPr>
            <a:xfrm>
              <a:off x="2438400" y="1676400"/>
              <a:ext cx="228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895600" y="1600200"/>
              <a:ext cx="228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895600" y="1676400"/>
              <a:ext cx="228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3352800" y="1611868"/>
              <a:ext cx="228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21" name="Straight Arrow Connector 20"/>
          <p:cNvCxnSpPr/>
          <p:nvPr/>
        </p:nvCxnSpPr>
        <p:spPr>
          <a:xfrm>
            <a:off x="4191000" y="1600200"/>
            <a:ext cx="18288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30" name="Group 29"/>
          <p:cNvGrpSpPr/>
          <p:nvPr/>
        </p:nvGrpSpPr>
        <p:grpSpPr>
          <a:xfrm>
            <a:off x="4114800" y="1219200"/>
            <a:ext cx="4267200" cy="369332"/>
            <a:chOff x="2133600" y="1459468"/>
            <a:chExt cx="4267200" cy="369332"/>
          </a:xfrm>
        </p:grpSpPr>
        <p:sp>
          <p:nvSpPr>
            <p:cNvPr id="31" name="TextBox 30"/>
            <p:cNvSpPr txBox="1"/>
            <p:nvPr/>
          </p:nvSpPr>
          <p:spPr>
            <a:xfrm>
              <a:off x="2133600" y="1459468"/>
              <a:ext cx="4267200" cy="369332"/>
            </a:xfrm>
            <a:prstGeom prst="rect">
              <a:avLst/>
            </a:prstGeom>
            <a:noFill/>
          </p:spPr>
          <p:txBody>
            <a:bodyPr wrap="square" rtlCol="0">
              <a:spAutoFit/>
            </a:bodyPr>
            <a:lstStyle/>
            <a:p>
              <a:r>
                <a:rPr lang="en-US" dirty="0" err="1"/>
                <a:t>Ar</a:t>
              </a:r>
              <a:r>
                <a:rPr lang="en-US" dirty="0"/>
                <a:t>      N      </a:t>
              </a:r>
              <a:r>
                <a:rPr lang="en-US" dirty="0" err="1"/>
                <a:t>N</a:t>
              </a:r>
              <a:r>
                <a:rPr lang="en-US" dirty="0"/>
                <a:t>      OH</a:t>
              </a:r>
            </a:p>
          </p:txBody>
        </p:sp>
        <p:cxnSp>
          <p:nvCxnSpPr>
            <p:cNvPr id="32" name="Straight Connector 31"/>
            <p:cNvCxnSpPr/>
            <p:nvPr/>
          </p:nvCxnSpPr>
          <p:spPr>
            <a:xfrm>
              <a:off x="2438400" y="1676400"/>
              <a:ext cx="228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2895600" y="1600200"/>
              <a:ext cx="228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2895600" y="1676400"/>
              <a:ext cx="228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3352800" y="1611868"/>
              <a:ext cx="228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2" name="Group 51"/>
          <p:cNvGrpSpPr/>
          <p:nvPr/>
        </p:nvGrpSpPr>
        <p:grpSpPr>
          <a:xfrm>
            <a:off x="4876800" y="2133600"/>
            <a:ext cx="4267200" cy="369332"/>
            <a:chOff x="4876800" y="2209800"/>
            <a:chExt cx="4267200" cy="369332"/>
          </a:xfrm>
        </p:grpSpPr>
        <p:grpSp>
          <p:nvGrpSpPr>
            <p:cNvPr id="40" name="Group 39"/>
            <p:cNvGrpSpPr/>
            <p:nvPr/>
          </p:nvGrpSpPr>
          <p:grpSpPr>
            <a:xfrm>
              <a:off x="4876800" y="2209800"/>
              <a:ext cx="4267200" cy="369332"/>
              <a:chOff x="2133600" y="1459468"/>
              <a:chExt cx="4267200" cy="369332"/>
            </a:xfrm>
          </p:grpSpPr>
          <p:sp>
            <p:nvSpPr>
              <p:cNvPr id="41" name="TextBox 40"/>
              <p:cNvSpPr txBox="1"/>
              <p:nvPr/>
            </p:nvSpPr>
            <p:spPr>
              <a:xfrm>
                <a:off x="2133600" y="1459468"/>
                <a:ext cx="4267200" cy="369332"/>
              </a:xfrm>
              <a:prstGeom prst="rect">
                <a:avLst/>
              </a:prstGeom>
              <a:noFill/>
            </p:spPr>
            <p:txBody>
              <a:bodyPr wrap="square" rtlCol="0">
                <a:spAutoFit/>
              </a:bodyPr>
              <a:lstStyle/>
              <a:p>
                <a:r>
                  <a:rPr lang="en-US" dirty="0" err="1"/>
                  <a:t>Ar</a:t>
                </a:r>
                <a:r>
                  <a:rPr lang="en-US" dirty="0"/>
                  <a:t>      N       </a:t>
                </a:r>
                <a:r>
                  <a:rPr lang="en-US" dirty="0" err="1"/>
                  <a:t>N</a:t>
                </a:r>
                <a:r>
                  <a:rPr lang="en-US" dirty="0"/>
                  <a:t>      O      N       </a:t>
                </a:r>
                <a:r>
                  <a:rPr lang="en-US" dirty="0" err="1"/>
                  <a:t>N</a:t>
                </a:r>
                <a:r>
                  <a:rPr lang="en-US" dirty="0"/>
                  <a:t>      </a:t>
                </a:r>
                <a:r>
                  <a:rPr lang="en-US" dirty="0" err="1"/>
                  <a:t>Ar</a:t>
                </a:r>
                <a:endParaRPr lang="en-US" dirty="0"/>
              </a:p>
            </p:txBody>
          </p:sp>
          <p:cxnSp>
            <p:nvCxnSpPr>
              <p:cNvPr id="42" name="Straight Connector 41"/>
              <p:cNvCxnSpPr/>
              <p:nvPr/>
            </p:nvCxnSpPr>
            <p:spPr>
              <a:xfrm>
                <a:off x="2438400" y="1676400"/>
                <a:ext cx="228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2971800" y="1600200"/>
                <a:ext cx="228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2971800" y="1676400"/>
                <a:ext cx="228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3429000" y="1600200"/>
                <a:ext cx="228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46" name="Straight Connector 45"/>
            <p:cNvCxnSpPr/>
            <p:nvPr/>
          </p:nvCxnSpPr>
          <p:spPr>
            <a:xfrm>
              <a:off x="7620000" y="2362200"/>
              <a:ext cx="228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6629400" y="2362200"/>
              <a:ext cx="228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7086600" y="2362200"/>
              <a:ext cx="228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7086600" y="2438400"/>
              <a:ext cx="228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0" name="TextBox 49"/>
          <p:cNvSpPr txBox="1"/>
          <p:nvPr/>
        </p:nvSpPr>
        <p:spPr>
          <a:xfrm>
            <a:off x="4572000" y="1600200"/>
            <a:ext cx="1676400" cy="369332"/>
          </a:xfrm>
          <a:prstGeom prst="rect">
            <a:avLst/>
          </a:prstGeom>
          <a:noFill/>
        </p:spPr>
        <p:txBody>
          <a:bodyPr wrap="square" rtlCol="0">
            <a:spAutoFit/>
          </a:bodyPr>
          <a:lstStyle/>
          <a:p>
            <a:r>
              <a:rPr lang="en-US" dirty="0"/>
              <a:t>-H</a:t>
            </a:r>
            <a:r>
              <a:rPr lang="en-US" baseline="-25000" dirty="0"/>
              <a:t> 2</a:t>
            </a:r>
            <a:r>
              <a:rPr lang="en-US" dirty="0"/>
              <a:t>O</a:t>
            </a:r>
          </a:p>
        </p:txBody>
      </p:sp>
      <p:sp>
        <p:nvSpPr>
          <p:cNvPr id="51" name="TextBox 50"/>
          <p:cNvSpPr txBox="1"/>
          <p:nvPr/>
        </p:nvSpPr>
        <p:spPr>
          <a:xfrm>
            <a:off x="5791200" y="2590800"/>
            <a:ext cx="3505200" cy="369332"/>
          </a:xfrm>
          <a:prstGeom prst="rect">
            <a:avLst/>
          </a:prstGeom>
          <a:noFill/>
        </p:spPr>
        <p:txBody>
          <a:bodyPr wrap="square" rtlCol="0">
            <a:spAutoFit/>
          </a:bodyPr>
          <a:lstStyle/>
          <a:p>
            <a:r>
              <a:rPr lang="en-US" dirty="0"/>
              <a:t>(Anhydride)</a:t>
            </a:r>
          </a:p>
        </p:txBody>
      </p:sp>
      <p:grpSp>
        <p:nvGrpSpPr>
          <p:cNvPr id="53" name="Group 52"/>
          <p:cNvGrpSpPr/>
          <p:nvPr/>
        </p:nvGrpSpPr>
        <p:grpSpPr>
          <a:xfrm>
            <a:off x="381000" y="3440668"/>
            <a:ext cx="4267200" cy="369332"/>
            <a:chOff x="4876800" y="2209800"/>
            <a:chExt cx="4267200" cy="369332"/>
          </a:xfrm>
        </p:grpSpPr>
        <p:grpSp>
          <p:nvGrpSpPr>
            <p:cNvPr id="54" name="Group 39"/>
            <p:cNvGrpSpPr/>
            <p:nvPr/>
          </p:nvGrpSpPr>
          <p:grpSpPr>
            <a:xfrm>
              <a:off x="4876800" y="2209800"/>
              <a:ext cx="4267200" cy="369332"/>
              <a:chOff x="2133600" y="1459468"/>
              <a:chExt cx="4267200" cy="369332"/>
            </a:xfrm>
          </p:grpSpPr>
          <p:sp>
            <p:nvSpPr>
              <p:cNvPr id="59" name="TextBox 58"/>
              <p:cNvSpPr txBox="1"/>
              <p:nvPr/>
            </p:nvSpPr>
            <p:spPr>
              <a:xfrm>
                <a:off x="2133600" y="1459468"/>
                <a:ext cx="4267200" cy="369332"/>
              </a:xfrm>
              <a:prstGeom prst="rect">
                <a:avLst/>
              </a:prstGeom>
              <a:noFill/>
            </p:spPr>
            <p:txBody>
              <a:bodyPr wrap="square" rtlCol="0">
                <a:spAutoFit/>
              </a:bodyPr>
              <a:lstStyle/>
              <a:p>
                <a:r>
                  <a:rPr lang="en-US" dirty="0" err="1"/>
                  <a:t>Ar</a:t>
                </a:r>
                <a:r>
                  <a:rPr lang="en-US" dirty="0"/>
                  <a:t>      N       </a:t>
                </a:r>
                <a:r>
                  <a:rPr lang="en-US" dirty="0" err="1"/>
                  <a:t>N</a:t>
                </a:r>
                <a:r>
                  <a:rPr lang="en-US" dirty="0"/>
                  <a:t>      O      N       </a:t>
                </a:r>
                <a:r>
                  <a:rPr lang="en-US" dirty="0" err="1"/>
                  <a:t>N</a:t>
                </a:r>
                <a:r>
                  <a:rPr lang="en-US" dirty="0"/>
                  <a:t>      </a:t>
                </a:r>
                <a:r>
                  <a:rPr lang="en-US" dirty="0" err="1"/>
                  <a:t>Ar</a:t>
                </a:r>
                <a:endParaRPr lang="en-US" dirty="0"/>
              </a:p>
            </p:txBody>
          </p:sp>
          <p:cxnSp>
            <p:nvCxnSpPr>
              <p:cNvPr id="60" name="Straight Connector 59"/>
              <p:cNvCxnSpPr/>
              <p:nvPr/>
            </p:nvCxnSpPr>
            <p:spPr>
              <a:xfrm>
                <a:off x="2438400" y="1676400"/>
                <a:ext cx="228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2971800" y="1600200"/>
                <a:ext cx="228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2971800" y="1676400"/>
                <a:ext cx="228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3429000" y="1600200"/>
                <a:ext cx="228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55" name="Straight Connector 54"/>
            <p:cNvCxnSpPr/>
            <p:nvPr/>
          </p:nvCxnSpPr>
          <p:spPr>
            <a:xfrm>
              <a:off x="7620000" y="2362200"/>
              <a:ext cx="228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6629400" y="2362200"/>
              <a:ext cx="228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7086600" y="2362200"/>
              <a:ext cx="228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7086600" y="2438400"/>
              <a:ext cx="228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64" name="Straight Arrow Connector 63"/>
          <p:cNvCxnSpPr/>
          <p:nvPr/>
        </p:nvCxnSpPr>
        <p:spPr>
          <a:xfrm>
            <a:off x="3810000" y="3579812"/>
            <a:ext cx="6858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65" name="Group 64"/>
          <p:cNvGrpSpPr/>
          <p:nvPr/>
        </p:nvGrpSpPr>
        <p:grpSpPr>
          <a:xfrm>
            <a:off x="5334000" y="3440668"/>
            <a:ext cx="4267200" cy="369332"/>
            <a:chOff x="2133600" y="1459468"/>
            <a:chExt cx="4267200" cy="369332"/>
          </a:xfrm>
        </p:grpSpPr>
        <p:sp>
          <p:nvSpPr>
            <p:cNvPr id="66" name="TextBox 65"/>
            <p:cNvSpPr txBox="1"/>
            <p:nvPr/>
          </p:nvSpPr>
          <p:spPr>
            <a:xfrm>
              <a:off x="2133600" y="1459468"/>
              <a:ext cx="4267200" cy="369332"/>
            </a:xfrm>
            <a:prstGeom prst="rect">
              <a:avLst/>
            </a:prstGeom>
            <a:noFill/>
          </p:spPr>
          <p:txBody>
            <a:bodyPr wrap="square" rtlCol="0">
              <a:spAutoFit/>
            </a:bodyPr>
            <a:lstStyle/>
            <a:p>
              <a:r>
                <a:rPr lang="en-US" dirty="0"/>
                <a:t>O</a:t>
              </a:r>
              <a:r>
                <a:rPr lang="en-US" b="1" baseline="30000" dirty="0"/>
                <a:t>.</a:t>
              </a:r>
              <a:r>
                <a:rPr lang="en-US" dirty="0"/>
                <a:t>      N      </a:t>
              </a:r>
              <a:r>
                <a:rPr lang="en-US" dirty="0" err="1"/>
                <a:t>N</a:t>
              </a:r>
              <a:r>
                <a:rPr lang="en-US" dirty="0"/>
                <a:t>      </a:t>
              </a:r>
              <a:r>
                <a:rPr lang="en-US" dirty="0" err="1"/>
                <a:t>Ar</a:t>
              </a:r>
              <a:endParaRPr lang="en-US" dirty="0"/>
            </a:p>
          </p:txBody>
        </p:sp>
        <p:cxnSp>
          <p:nvCxnSpPr>
            <p:cNvPr id="67" name="Straight Connector 66"/>
            <p:cNvCxnSpPr/>
            <p:nvPr/>
          </p:nvCxnSpPr>
          <p:spPr>
            <a:xfrm>
              <a:off x="2438400" y="1676400"/>
              <a:ext cx="228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a:off x="2895600" y="1600200"/>
              <a:ext cx="228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2895600" y="1676400"/>
              <a:ext cx="228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3352800" y="1600200"/>
              <a:ext cx="228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1" name="TextBox 70"/>
          <p:cNvSpPr txBox="1"/>
          <p:nvPr/>
        </p:nvSpPr>
        <p:spPr>
          <a:xfrm>
            <a:off x="4724400" y="3429000"/>
            <a:ext cx="3048000" cy="369332"/>
          </a:xfrm>
          <a:prstGeom prst="rect">
            <a:avLst/>
          </a:prstGeom>
          <a:noFill/>
        </p:spPr>
        <p:txBody>
          <a:bodyPr wrap="square" rtlCol="0">
            <a:spAutoFit/>
          </a:bodyPr>
          <a:lstStyle/>
          <a:p>
            <a:r>
              <a:rPr lang="en-US" dirty="0" err="1"/>
              <a:t>Ar</a:t>
            </a:r>
            <a:r>
              <a:rPr lang="en-US" dirty="0"/>
              <a:t> </a:t>
            </a:r>
            <a:r>
              <a:rPr lang="en-US" b="1" baseline="30000" dirty="0"/>
              <a:t>.</a:t>
            </a:r>
            <a:r>
              <a:rPr lang="en-US" dirty="0"/>
              <a:t>   +</a:t>
            </a:r>
          </a:p>
        </p:txBody>
      </p:sp>
      <p:sp>
        <p:nvSpPr>
          <p:cNvPr id="72" name="TextBox 71"/>
          <p:cNvSpPr txBox="1"/>
          <p:nvPr/>
        </p:nvSpPr>
        <p:spPr>
          <a:xfrm>
            <a:off x="228600" y="4388584"/>
            <a:ext cx="8534400" cy="1631216"/>
          </a:xfrm>
          <a:prstGeom prst="rect">
            <a:avLst/>
          </a:prstGeom>
          <a:noFill/>
        </p:spPr>
        <p:txBody>
          <a:bodyPr wrap="square" rtlCol="0">
            <a:spAutoFit/>
          </a:bodyPr>
          <a:lstStyle/>
          <a:p>
            <a:pPr algn="just"/>
            <a:r>
              <a:rPr lang="en-US" sz="2000" dirty="0"/>
              <a:t>The aryl radical thus formed attacks the substrate to give the intermediate II, from which the radical (I) abstracts hydrogen to give the product. It has been shown that whatever is the nature of a substituent (R) in the substrate, </a:t>
            </a:r>
            <a:r>
              <a:rPr lang="en-US" sz="2000" dirty="0" err="1"/>
              <a:t>ortho</a:t>
            </a:r>
            <a:r>
              <a:rPr lang="en-US" sz="2000" dirty="0"/>
              <a:t> or </a:t>
            </a:r>
            <a:r>
              <a:rPr lang="en-US" sz="2000" dirty="0" err="1"/>
              <a:t>para</a:t>
            </a:r>
            <a:r>
              <a:rPr lang="en-US" sz="2000" dirty="0"/>
              <a:t> substitution always predominates, but small amount of meta product is also formed.</a:t>
            </a:r>
          </a:p>
        </p:txBody>
      </p:sp>
      <mc:AlternateContent xmlns:mc="http://schemas.openxmlformats.org/markup-compatibility/2006" xmlns:p14="http://schemas.microsoft.com/office/powerpoint/2010/main" xmlns:aink="http://schemas.microsoft.com/office/drawing/2016/ink">
        <mc:Choice Requires="p14 aink">
          <p:contentPart p14:bwMode="auto" r:id="rId2">
            <p14:nvContentPartPr>
              <p14:cNvPr id="3" name="Ink 2">
                <a:extLst>
                  <a:ext uri="{FF2B5EF4-FFF2-40B4-BE49-F238E27FC236}">
                    <a16:creationId xmlns:a16="http://schemas.microsoft.com/office/drawing/2014/main" id="{3B306C2D-63E8-4879-A65B-220C7685CED2}"/>
                  </a:ext>
                </a:extLst>
              </p14:cNvPr>
              <p14:cNvContentPartPr/>
              <p14:nvPr/>
            </p14:nvContentPartPr>
            <p14:xfrm>
              <a:off x="5606166" y="3801695"/>
              <a:ext cx="92520" cy="315720"/>
            </p14:xfrm>
          </p:contentPart>
        </mc:Choice>
        <mc:Fallback xmlns="">
          <p:pic>
            <p:nvPicPr>
              <p:cNvPr id="3" name="Ink 2">
                <a:extLst>
                  <a:ext uri="{FF2B5EF4-FFF2-40B4-BE49-F238E27FC236}">
                    <a16:creationId xmlns:a16="http://schemas.microsoft.com/office/drawing/2014/main" id="{3B306C2D-63E8-4879-A65B-220C7685CED2}"/>
                  </a:ext>
                </a:extLst>
              </p:cNvPr>
              <p:cNvPicPr/>
              <p:nvPr/>
            </p:nvPicPr>
            <p:blipFill>
              <a:blip r:embed="rId3"/>
              <a:stretch>
                <a:fillRect/>
              </a:stretch>
            </p:blipFill>
            <p:spPr>
              <a:xfrm>
                <a:off x="5588526" y="3693695"/>
                <a:ext cx="128160" cy="53136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4">
            <p14:nvContentPartPr>
              <p14:cNvPr id="11" name="Ink 10">
                <a:extLst>
                  <a:ext uri="{FF2B5EF4-FFF2-40B4-BE49-F238E27FC236}">
                    <a16:creationId xmlns:a16="http://schemas.microsoft.com/office/drawing/2014/main" id="{1AFFCF82-CA34-43F3-A788-E16F7D3BBCD3}"/>
                  </a:ext>
                </a:extLst>
              </p14:cNvPr>
              <p14:cNvContentPartPr/>
              <p14:nvPr/>
            </p14:nvContentPartPr>
            <p14:xfrm>
              <a:off x="5799126" y="3872255"/>
              <a:ext cx="276120" cy="199080"/>
            </p14:xfrm>
          </p:contentPart>
        </mc:Choice>
        <mc:Fallback xmlns="">
          <p:pic>
            <p:nvPicPr>
              <p:cNvPr id="11" name="Ink 10">
                <a:extLst>
                  <a:ext uri="{FF2B5EF4-FFF2-40B4-BE49-F238E27FC236}">
                    <a16:creationId xmlns:a16="http://schemas.microsoft.com/office/drawing/2014/main" id="{1AFFCF82-CA34-43F3-A788-E16F7D3BBCD3}"/>
                  </a:ext>
                </a:extLst>
              </p:cNvPr>
              <p:cNvPicPr/>
              <p:nvPr/>
            </p:nvPicPr>
            <p:blipFill>
              <a:blip r:embed="rId5"/>
              <a:stretch>
                <a:fillRect/>
              </a:stretch>
            </p:blipFill>
            <p:spPr>
              <a:xfrm>
                <a:off x="5781126" y="3764615"/>
                <a:ext cx="311760" cy="41472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6">
            <p14:nvContentPartPr>
              <p14:cNvPr id="12" name="Ink 11">
                <a:extLst>
                  <a:ext uri="{FF2B5EF4-FFF2-40B4-BE49-F238E27FC236}">
                    <a16:creationId xmlns:a16="http://schemas.microsoft.com/office/drawing/2014/main" id="{E580B18D-63E1-48DF-9B70-8F815FDF31B7}"/>
                  </a:ext>
                </a:extLst>
              </p14:cNvPr>
              <p14:cNvContentPartPr/>
              <p14:nvPr/>
            </p14:nvContentPartPr>
            <p14:xfrm>
              <a:off x="6159486" y="3741575"/>
              <a:ext cx="133560" cy="395640"/>
            </p14:xfrm>
          </p:contentPart>
        </mc:Choice>
        <mc:Fallback xmlns="">
          <p:pic>
            <p:nvPicPr>
              <p:cNvPr id="12" name="Ink 11">
                <a:extLst>
                  <a:ext uri="{FF2B5EF4-FFF2-40B4-BE49-F238E27FC236}">
                    <a16:creationId xmlns:a16="http://schemas.microsoft.com/office/drawing/2014/main" id="{E580B18D-63E1-48DF-9B70-8F815FDF31B7}"/>
                  </a:ext>
                </a:extLst>
              </p:cNvPr>
              <p:cNvPicPr/>
              <p:nvPr/>
            </p:nvPicPr>
            <p:blipFill>
              <a:blip r:embed="rId7"/>
              <a:stretch>
                <a:fillRect/>
              </a:stretch>
            </p:blipFill>
            <p:spPr>
              <a:xfrm>
                <a:off x="6141486" y="3633575"/>
                <a:ext cx="169200" cy="611280"/>
              </a:xfrm>
              <a:prstGeom prst="rect">
                <a:avLst/>
              </a:prstGeom>
            </p:spPr>
          </p:pic>
        </mc:Fallback>
      </mc:AlternateContent>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ChangeAspect="1"/>
          </p:cNvGraphicFramePr>
          <p:nvPr>
            <p:extLst>
              <p:ext uri="{D42A27DB-BD31-4B8C-83A1-F6EECF244321}">
                <p14:modId xmlns:p14="http://schemas.microsoft.com/office/powerpoint/2010/main" val="3734872296"/>
              </p:ext>
            </p:extLst>
          </p:nvPr>
        </p:nvGraphicFramePr>
        <p:xfrm>
          <a:off x="1252537" y="652463"/>
          <a:ext cx="652463" cy="642937"/>
        </p:xfrm>
        <a:graphic>
          <a:graphicData uri="http://schemas.openxmlformats.org/presentationml/2006/ole">
            <mc:AlternateContent xmlns:mc="http://schemas.openxmlformats.org/markup-compatibility/2006">
              <mc:Choice xmlns:v="urn:schemas-microsoft-com:vml" Requires="v">
                <p:oleObj name="ChemSketch" r:id="rId2" imgW="576000" imgH="642960" progId="ACD.ChemSketch.20">
                  <p:embed/>
                </p:oleObj>
              </mc:Choice>
              <mc:Fallback>
                <p:oleObj name="ChemSketch" r:id="rId2" imgW="576000" imgH="642960" progId="ACD.ChemSketch.20">
                  <p:embed/>
                  <p:pic>
                    <p:nvPicPr>
                      <p:cNvPr id="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2537" y="652463"/>
                        <a:ext cx="652463" cy="642937"/>
                      </a:xfrm>
                      <a:prstGeom prst="rect">
                        <a:avLst/>
                      </a:prstGeom>
                      <a:noFill/>
                      <a:ln>
                        <a:noFill/>
                      </a:ln>
                      <a:effectLst/>
                    </p:spPr>
                  </p:pic>
                </p:oleObj>
              </mc:Fallback>
            </mc:AlternateContent>
          </a:graphicData>
        </a:graphic>
      </p:graphicFrame>
      <p:sp>
        <p:nvSpPr>
          <p:cNvPr id="3" name="TextBox 2"/>
          <p:cNvSpPr txBox="1"/>
          <p:nvPr/>
        </p:nvSpPr>
        <p:spPr>
          <a:xfrm>
            <a:off x="381000" y="762000"/>
            <a:ext cx="990600" cy="502702"/>
          </a:xfrm>
          <a:prstGeom prst="rect">
            <a:avLst/>
          </a:prstGeom>
          <a:noFill/>
        </p:spPr>
        <p:txBody>
          <a:bodyPr wrap="square" rtlCol="0">
            <a:spAutoFit/>
          </a:bodyPr>
          <a:lstStyle/>
          <a:p>
            <a:r>
              <a:rPr lang="en-US" dirty="0"/>
              <a:t>Ar</a:t>
            </a:r>
            <a:r>
              <a:rPr lang="en-US" sz="4000" b="1" baseline="30000" dirty="0"/>
              <a:t>.</a:t>
            </a:r>
            <a:r>
              <a:rPr lang="en-US" dirty="0"/>
              <a:t>    +</a:t>
            </a:r>
          </a:p>
        </p:txBody>
      </p:sp>
      <p:cxnSp>
        <p:nvCxnSpPr>
          <p:cNvPr id="13" name="Straight Arrow Connector 12"/>
          <p:cNvCxnSpPr/>
          <p:nvPr/>
        </p:nvCxnSpPr>
        <p:spPr>
          <a:xfrm>
            <a:off x="1981200" y="989012"/>
            <a:ext cx="6858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7412" name="Object 4"/>
          <p:cNvGraphicFramePr>
            <a:graphicFrameLocks noChangeAspect="1"/>
          </p:cNvGraphicFramePr>
          <p:nvPr/>
        </p:nvGraphicFramePr>
        <p:xfrm>
          <a:off x="3309938" y="652463"/>
          <a:ext cx="576262" cy="642937"/>
        </p:xfrm>
        <a:graphic>
          <a:graphicData uri="http://schemas.openxmlformats.org/presentationml/2006/ole">
            <mc:AlternateContent xmlns:mc="http://schemas.openxmlformats.org/markup-compatibility/2006">
              <mc:Choice xmlns:v="urn:schemas-microsoft-com:vml" Requires="v">
                <p:oleObj name="ChemSketch" r:id="rId4" imgW="576000" imgH="642960" progId="ACD.ChemSketch.20">
                  <p:embed/>
                </p:oleObj>
              </mc:Choice>
              <mc:Fallback>
                <p:oleObj name="ChemSketch" r:id="rId4" imgW="576000" imgH="642960" progId="ACD.ChemSketch.20">
                  <p:embed/>
                  <p:pic>
                    <p:nvPicPr>
                      <p:cNvPr id="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09938" y="652463"/>
                        <a:ext cx="576262" cy="642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7413" name="Object 5"/>
          <p:cNvGraphicFramePr>
            <a:graphicFrameLocks noChangeAspect="1"/>
          </p:cNvGraphicFramePr>
          <p:nvPr/>
        </p:nvGraphicFramePr>
        <p:xfrm>
          <a:off x="6053138" y="652463"/>
          <a:ext cx="576262" cy="642937"/>
        </p:xfrm>
        <a:graphic>
          <a:graphicData uri="http://schemas.openxmlformats.org/presentationml/2006/ole">
            <mc:AlternateContent xmlns:mc="http://schemas.openxmlformats.org/markup-compatibility/2006">
              <mc:Choice xmlns:v="urn:schemas-microsoft-com:vml" Requires="v">
                <p:oleObj name="ChemSketch" r:id="rId5" imgW="576000" imgH="642960" progId="ACD.ChemSketch.20">
                  <p:embed/>
                </p:oleObj>
              </mc:Choice>
              <mc:Fallback>
                <p:oleObj name="ChemSketch" r:id="rId5" imgW="576000" imgH="642960" progId="ACD.ChemSketch.20">
                  <p:embed/>
                  <p:pic>
                    <p:nvPicPr>
                      <p:cNvPr id="0"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53138" y="652463"/>
                        <a:ext cx="576262" cy="642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cxnSp>
        <p:nvCxnSpPr>
          <p:cNvPr id="18" name="Straight Connector 17"/>
          <p:cNvCxnSpPr/>
          <p:nvPr/>
        </p:nvCxnSpPr>
        <p:spPr>
          <a:xfrm>
            <a:off x="3048000" y="990600"/>
            <a:ext cx="533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2819400" y="838200"/>
            <a:ext cx="685800" cy="381000"/>
          </a:xfrm>
          <a:prstGeom prst="rect">
            <a:avLst/>
          </a:prstGeom>
          <a:noFill/>
        </p:spPr>
        <p:txBody>
          <a:bodyPr wrap="square" rtlCol="0">
            <a:spAutoFit/>
          </a:bodyPr>
          <a:lstStyle/>
          <a:p>
            <a:r>
              <a:rPr lang="en-US" dirty="0"/>
              <a:t>R</a:t>
            </a:r>
          </a:p>
        </p:txBody>
      </p:sp>
      <p:cxnSp>
        <p:nvCxnSpPr>
          <p:cNvPr id="22" name="Straight Connector 21"/>
          <p:cNvCxnSpPr/>
          <p:nvPr/>
        </p:nvCxnSpPr>
        <p:spPr>
          <a:xfrm rot="16200000" flipV="1">
            <a:off x="3429000" y="533400"/>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flipH="1" flipV="1">
            <a:off x="3581400" y="533400"/>
            <a:ext cx="152400" cy="152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3200400" y="228600"/>
            <a:ext cx="1219200" cy="369332"/>
          </a:xfrm>
          <a:prstGeom prst="rect">
            <a:avLst/>
          </a:prstGeom>
          <a:noFill/>
        </p:spPr>
        <p:txBody>
          <a:bodyPr wrap="square" rtlCol="0">
            <a:spAutoFit/>
          </a:bodyPr>
          <a:lstStyle/>
          <a:p>
            <a:r>
              <a:rPr lang="en-US" dirty="0"/>
              <a:t>H</a:t>
            </a:r>
          </a:p>
        </p:txBody>
      </p:sp>
      <p:sp>
        <p:nvSpPr>
          <p:cNvPr id="26" name="TextBox 25"/>
          <p:cNvSpPr txBox="1"/>
          <p:nvPr/>
        </p:nvSpPr>
        <p:spPr>
          <a:xfrm>
            <a:off x="3733800" y="228600"/>
            <a:ext cx="685800" cy="369332"/>
          </a:xfrm>
          <a:prstGeom prst="rect">
            <a:avLst/>
          </a:prstGeom>
          <a:noFill/>
        </p:spPr>
        <p:txBody>
          <a:bodyPr wrap="square" rtlCol="0">
            <a:spAutoFit/>
          </a:bodyPr>
          <a:lstStyle/>
          <a:p>
            <a:r>
              <a:rPr lang="en-US" dirty="0" err="1"/>
              <a:t>Ar</a:t>
            </a:r>
            <a:endParaRPr lang="en-US" dirty="0"/>
          </a:p>
        </p:txBody>
      </p:sp>
      <p:cxnSp>
        <p:nvCxnSpPr>
          <p:cNvPr id="30" name="Straight Arrow Connector 29"/>
          <p:cNvCxnSpPr/>
          <p:nvPr/>
        </p:nvCxnSpPr>
        <p:spPr>
          <a:xfrm>
            <a:off x="4114800" y="990600"/>
            <a:ext cx="18288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37" name="Group 36"/>
          <p:cNvGrpSpPr/>
          <p:nvPr/>
        </p:nvGrpSpPr>
        <p:grpSpPr>
          <a:xfrm>
            <a:off x="4114800" y="621268"/>
            <a:ext cx="4267200" cy="369332"/>
            <a:chOff x="2133600" y="1459468"/>
            <a:chExt cx="4267200" cy="369332"/>
          </a:xfrm>
        </p:grpSpPr>
        <p:sp>
          <p:nvSpPr>
            <p:cNvPr id="38" name="TextBox 37"/>
            <p:cNvSpPr txBox="1"/>
            <p:nvPr/>
          </p:nvSpPr>
          <p:spPr>
            <a:xfrm>
              <a:off x="2133600" y="1459468"/>
              <a:ext cx="4267200" cy="369332"/>
            </a:xfrm>
            <a:prstGeom prst="rect">
              <a:avLst/>
            </a:prstGeom>
            <a:noFill/>
          </p:spPr>
          <p:txBody>
            <a:bodyPr wrap="square" rtlCol="0">
              <a:spAutoFit/>
            </a:bodyPr>
            <a:lstStyle/>
            <a:p>
              <a:r>
                <a:rPr lang="en-US" dirty="0" err="1"/>
                <a:t>Ar</a:t>
              </a:r>
              <a:r>
                <a:rPr lang="en-US" dirty="0"/>
                <a:t>      N      </a:t>
              </a:r>
              <a:r>
                <a:rPr lang="en-US" dirty="0" err="1"/>
                <a:t>N</a:t>
              </a:r>
              <a:r>
                <a:rPr lang="en-US" dirty="0"/>
                <a:t>      O</a:t>
              </a:r>
              <a:r>
                <a:rPr lang="en-US" b="1" baseline="30000" dirty="0"/>
                <a:t>.</a:t>
              </a:r>
              <a:endParaRPr lang="en-US" dirty="0"/>
            </a:p>
          </p:txBody>
        </p:sp>
        <p:cxnSp>
          <p:nvCxnSpPr>
            <p:cNvPr id="39" name="Straight Connector 38"/>
            <p:cNvCxnSpPr/>
            <p:nvPr/>
          </p:nvCxnSpPr>
          <p:spPr>
            <a:xfrm>
              <a:off x="2438400" y="1676400"/>
              <a:ext cx="228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2895600" y="1600200"/>
              <a:ext cx="228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2895600" y="1676400"/>
              <a:ext cx="228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3352800" y="1611868"/>
              <a:ext cx="228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45" name="Straight Connector 44"/>
          <p:cNvCxnSpPr/>
          <p:nvPr/>
        </p:nvCxnSpPr>
        <p:spPr>
          <a:xfrm rot="5400000">
            <a:off x="6210300" y="571500"/>
            <a:ext cx="228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6172200" y="152400"/>
            <a:ext cx="838200" cy="381000"/>
          </a:xfrm>
          <a:prstGeom prst="rect">
            <a:avLst/>
          </a:prstGeom>
          <a:noFill/>
        </p:spPr>
        <p:txBody>
          <a:bodyPr wrap="square" rtlCol="0">
            <a:spAutoFit/>
          </a:bodyPr>
          <a:lstStyle/>
          <a:p>
            <a:r>
              <a:rPr lang="en-US" dirty="0" err="1"/>
              <a:t>Ar</a:t>
            </a:r>
            <a:endParaRPr lang="en-US" dirty="0"/>
          </a:p>
        </p:txBody>
      </p:sp>
      <p:cxnSp>
        <p:nvCxnSpPr>
          <p:cNvPr id="48" name="Straight Connector 47"/>
          <p:cNvCxnSpPr/>
          <p:nvPr/>
        </p:nvCxnSpPr>
        <p:spPr>
          <a:xfrm rot="5400000">
            <a:off x="5943600" y="914400"/>
            <a:ext cx="381000" cy="381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5715000" y="1219200"/>
            <a:ext cx="685800" cy="369332"/>
          </a:xfrm>
          <a:prstGeom prst="rect">
            <a:avLst/>
          </a:prstGeom>
          <a:noFill/>
        </p:spPr>
        <p:txBody>
          <a:bodyPr wrap="square" rtlCol="0">
            <a:spAutoFit/>
          </a:bodyPr>
          <a:lstStyle/>
          <a:p>
            <a:r>
              <a:rPr lang="en-US" dirty="0"/>
              <a:t>R</a:t>
            </a:r>
          </a:p>
        </p:txBody>
      </p:sp>
      <p:grpSp>
        <p:nvGrpSpPr>
          <p:cNvPr id="50" name="Group 49"/>
          <p:cNvGrpSpPr/>
          <p:nvPr/>
        </p:nvGrpSpPr>
        <p:grpSpPr>
          <a:xfrm>
            <a:off x="7162800" y="773668"/>
            <a:ext cx="4267200" cy="369332"/>
            <a:chOff x="2133600" y="1459468"/>
            <a:chExt cx="4267200" cy="369332"/>
          </a:xfrm>
        </p:grpSpPr>
        <p:sp>
          <p:nvSpPr>
            <p:cNvPr id="51" name="TextBox 50"/>
            <p:cNvSpPr txBox="1"/>
            <p:nvPr/>
          </p:nvSpPr>
          <p:spPr>
            <a:xfrm>
              <a:off x="2133600" y="1459468"/>
              <a:ext cx="4267200" cy="369332"/>
            </a:xfrm>
            <a:prstGeom prst="rect">
              <a:avLst/>
            </a:prstGeom>
            <a:noFill/>
          </p:spPr>
          <p:txBody>
            <a:bodyPr wrap="square" rtlCol="0">
              <a:spAutoFit/>
            </a:bodyPr>
            <a:lstStyle/>
            <a:p>
              <a:r>
                <a:rPr lang="en-US" dirty="0" err="1"/>
                <a:t>Ar</a:t>
              </a:r>
              <a:r>
                <a:rPr lang="en-US" dirty="0"/>
                <a:t>      N      </a:t>
              </a:r>
              <a:r>
                <a:rPr lang="en-US" dirty="0" err="1"/>
                <a:t>N</a:t>
              </a:r>
              <a:r>
                <a:rPr lang="en-US" dirty="0"/>
                <a:t>      OH</a:t>
              </a:r>
            </a:p>
          </p:txBody>
        </p:sp>
        <p:cxnSp>
          <p:nvCxnSpPr>
            <p:cNvPr id="52" name="Straight Connector 51"/>
            <p:cNvCxnSpPr/>
            <p:nvPr/>
          </p:nvCxnSpPr>
          <p:spPr>
            <a:xfrm>
              <a:off x="2438400" y="1676400"/>
              <a:ext cx="228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2895600" y="1600200"/>
              <a:ext cx="228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2895600" y="1676400"/>
              <a:ext cx="228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3352800" y="1611868"/>
              <a:ext cx="228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6" name="TextBox 55"/>
          <p:cNvSpPr txBox="1"/>
          <p:nvPr/>
        </p:nvSpPr>
        <p:spPr>
          <a:xfrm>
            <a:off x="6781800" y="773668"/>
            <a:ext cx="381000" cy="369332"/>
          </a:xfrm>
          <a:prstGeom prst="rect">
            <a:avLst/>
          </a:prstGeom>
          <a:noFill/>
        </p:spPr>
        <p:txBody>
          <a:bodyPr wrap="square" rtlCol="0">
            <a:spAutoFit/>
          </a:bodyPr>
          <a:lstStyle/>
          <a:p>
            <a:r>
              <a:rPr lang="en-US" dirty="0"/>
              <a:t>+</a:t>
            </a:r>
          </a:p>
        </p:txBody>
      </p:sp>
      <p:grpSp>
        <p:nvGrpSpPr>
          <p:cNvPr id="61" name="Group 60"/>
          <p:cNvGrpSpPr/>
          <p:nvPr/>
        </p:nvGrpSpPr>
        <p:grpSpPr>
          <a:xfrm>
            <a:off x="2819400" y="2343090"/>
            <a:ext cx="1600200" cy="628710"/>
            <a:chOff x="3048000" y="2514600"/>
            <a:chExt cx="1600200" cy="628710"/>
          </a:xfrm>
        </p:grpSpPr>
        <p:grpSp>
          <p:nvGrpSpPr>
            <p:cNvPr id="59" name="Group 58"/>
            <p:cNvGrpSpPr/>
            <p:nvPr/>
          </p:nvGrpSpPr>
          <p:grpSpPr>
            <a:xfrm>
              <a:off x="3276600" y="2514600"/>
              <a:ext cx="533400" cy="228600"/>
              <a:chOff x="2362200" y="1959114"/>
              <a:chExt cx="533400" cy="228600"/>
            </a:xfrm>
          </p:grpSpPr>
          <p:sp>
            <p:nvSpPr>
              <p:cNvPr id="57" name="Flowchart: Connector 56"/>
              <p:cNvSpPr/>
              <p:nvPr/>
            </p:nvSpPr>
            <p:spPr>
              <a:xfrm>
                <a:off x="2362200" y="1959114"/>
                <a:ext cx="228600" cy="228600"/>
              </a:xfrm>
              <a:prstGeom prst="flowChartConnector">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600" b="1" dirty="0"/>
                  <a:t>+</a:t>
                </a:r>
              </a:p>
            </p:txBody>
          </p:sp>
          <p:sp>
            <p:nvSpPr>
              <p:cNvPr id="58" name="Flowchart: Connector 57"/>
              <p:cNvSpPr/>
              <p:nvPr/>
            </p:nvSpPr>
            <p:spPr>
              <a:xfrm>
                <a:off x="2667000" y="1959114"/>
                <a:ext cx="228600" cy="228600"/>
              </a:xfrm>
              <a:prstGeom prst="flowChartConnector">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600" b="1" dirty="0"/>
                  <a:t>-</a:t>
                </a:r>
              </a:p>
            </p:txBody>
          </p:sp>
        </p:grpSp>
        <p:sp>
          <p:nvSpPr>
            <p:cNvPr id="60" name="TextBox 59"/>
            <p:cNvSpPr txBox="1"/>
            <p:nvPr/>
          </p:nvSpPr>
          <p:spPr>
            <a:xfrm>
              <a:off x="3048000" y="2743200"/>
              <a:ext cx="1600200" cy="400110"/>
            </a:xfrm>
            <a:prstGeom prst="rect">
              <a:avLst/>
            </a:prstGeom>
            <a:noFill/>
          </p:spPr>
          <p:txBody>
            <a:bodyPr wrap="square" rtlCol="0">
              <a:spAutoFit/>
            </a:bodyPr>
            <a:lstStyle/>
            <a:p>
              <a:r>
                <a:rPr lang="en-US" sz="2000" dirty="0" err="1"/>
                <a:t>ArN</a:t>
              </a:r>
              <a:r>
                <a:rPr lang="en-US" sz="2000" baseline="-25000" dirty="0"/>
                <a:t> 2</a:t>
              </a:r>
              <a:r>
                <a:rPr lang="en-US" sz="2000" dirty="0"/>
                <a:t>X</a:t>
              </a:r>
            </a:p>
          </p:txBody>
        </p:sp>
      </p:grpSp>
      <p:cxnSp>
        <p:nvCxnSpPr>
          <p:cNvPr id="63" name="Straight Arrow Connector 62"/>
          <p:cNvCxnSpPr/>
          <p:nvPr/>
        </p:nvCxnSpPr>
        <p:spPr>
          <a:xfrm>
            <a:off x="4038600" y="2817812"/>
            <a:ext cx="14478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4" name="TextBox 63"/>
          <p:cNvSpPr txBox="1"/>
          <p:nvPr/>
        </p:nvSpPr>
        <p:spPr>
          <a:xfrm>
            <a:off x="4343400" y="2343090"/>
            <a:ext cx="2362200" cy="400110"/>
          </a:xfrm>
          <a:prstGeom prst="rect">
            <a:avLst/>
          </a:prstGeom>
          <a:noFill/>
        </p:spPr>
        <p:txBody>
          <a:bodyPr wrap="square" rtlCol="0">
            <a:spAutoFit/>
          </a:bodyPr>
          <a:lstStyle/>
          <a:p>
            <a:r>
              <a:rPr lang="en-US" sz="2000" dirty="0" err="1"/>
              <a:t>CuX</a:t>
            </a:r>
            <a:endParaRPr lang="en-US" sz="2000" dirty="0"/>
          </a:p>
        </p:txBody>
      </p:sp>
      <p:sp>
        <p:nvSpPr>
          <p:cNvPr id="65" name="TextBox 64"/>
          <p:cNvSpPr txBox="1"/>
          <p:nvPr/>
        </p:nvSpPr>
        <p:spPr>
          <a:xfrm>
            <a:off x="6019800" y="2514600"/>
            <a:ext cx="2133600" cy="400110"/>
          </a:xfrm>
          <a:prstGeom prst="rect">
            <a:avLst/>
          </a:prstGeom>
          <a:noFill/>
        </p:spPr>
        <p:txBody>
          <a:bodyPr wrap="square" rtlCol="0">
            <a:spAutoFit/>
          </a:bodyPr>
          <a:lstStyle/>
          <a:p>
            <a:r>
              <a:rPr lang="en-US" sz="2000" dirty="0" err="1"/>
              <a:t>ArX</a:t>
            </a:r>
            <a:r>
              <a:rPr lang="en-US" sz="2000" dirty="0"/>
              <a:t>   +   N</a:t>
            </a:r>
            <a:r>
              <a:rPr lang="en-US" sz="2000" baseline="-25000" dirty="0"/>
              <a:t> 2</a:t>
            </a:r>
            <a:endParaRPr lang="en-US" sz="2000" dirty="0"/>
          </a:p>
        </p:txBody>
      </p:sp>
      <p:sp>
        <p:nvSpPr>
          <p:cNvPr id="66" name="TextBox 65"/>
          <p:cNvSpPr txBox="1"/>
          <p:nvPr/>
        </p:nvSpPr>
        <p:spPr>
          <a:xfrm>
            <a:off x="76200" y="1676400"/>
            <a:ext cx="4648200" cy="461665"/>
          </a:xfrm>
          <a:prstGeom prst="rect">
            <a:avLst/>
          </a:prstGeom>
          <a:noFill/>
        </p:spPr>
        <p:txBody>
          <a:bodyPr wrap="square" rtlCol="0">
            <a:spAutoFit/>
          </a:bodyPr>
          <a:lstStyle/>
          <a:p>
            <a:r>
              <a:rPr lang="en-US" sz="2400" b="1" dirty="0" err="1"/>
              <a:t>Sandmayer</a:t>
            </a:r>
            <a:r>
              <a:rPr lang="en-US" sz="2400" b="1" dirty="0"/>
              <a:t> Reaction :</a:t>
            </a:r>
          </a:p>
        </p:txBody>
      </p:sp>
      <p:sp>
        <p:nvSpPr>
          <p:cNvPr id="67" name="TextBox 66"/>
          <p:cNvSpPr txBox="1"/>
          <p:nvPr/>
        </p:nvSpPr>
        <p:spPr>
          <a:xfrm>
            <a:off x="381000" y="3429000"/>
            <a:ext cx="8534400" cy="2246769"/>
          </a:xfrm>
          <a:prstGeom prst="rect">
            <a:avLst/>
          </a:prstGeom>
          <a:noFill/>
        </p:spPr>
        <p:txBody>
          <a:bodyPr wrap="square" rtlCol="0">
            <a:spAutoFit/>
          </a:bodyPr>
          <a:lstStyle/>
          <a:p>
            <a:pPr algn="just"/>
            <a:r>
              <a:rPr lang="en-US" sz="2000" dirty="0"/>
              <a:t>Treatment of diazonium salts with cuprous chloride or bromide gives aryl chlorides or bromides, respectively. This reaction is called the </a:t>
            </a:r>
            <a:r>
              <a:rPr lang="en-US" sz="2000" dirty="0" err="1"/>
              <a:t>Sandmayer</a:t>
            </a:r>
            <a:r>
              <a:rPr lang="en-US" sz="2000" dirty="0"/>
              <a:t> reaction. The reaction can also be carried out with copper and </a:t>
            </a:r>
            <a:r>
              <a:rPr lang="en-US" sz="2000" dirty="0" err="1"/>
              <a:t>HBr</a:t>
            </a:r>
            <a:r>
              <a:rPr lang="en-US" sz="2000" dirty="0"/>
              <a:t> or </a:t>
            </a:r>
            <a:r>
              <a:rPr lang="en-US" sz="2000" dirty="0" err="1"/>
              <a:t>HCl</a:t>
            </a:r>
            <a:r>
              <a:rPr lang="en-US" sz="2000" dirty="0"/>
              <a:t>, in this case it called the </a:t>
            </a:r>
            <a:r>
              <a:rPr lang="en-US" sz="2000" dirty="0" err="1"/>
              <a:t>Gattermann</a:t>
            </a:r>
            <a:r>
              <a:rPr lang="en-US" sz="2000" dirty="0"/>
              <a:t> reaction. The </a:t>
            </a:r>
            <a:r>
              <a:rPr lang="en-US" sz="2000" dirty="0" err="1"/>
              <a:t>Sandmayer</a:t>
            </a:r>
            <a:r>
              <a:rPr lang="en-US" sz="2000" dirty="0"/>
              <a:t> reaction is not useful for the preparation of fluorides and iodides, but it is probably the best way of introducing bromine or chlorine into an aromatic ring.</a:t>
            </a:r>
          </a:p>
          <a:p>
            <a:pPr algn="just"/>
            <a:endParaRPr lang="en-US" sz="2000" dirty="0"/>
          </a:p>
        </p:txBody>
      </p:sp>
      <p:sp>
        <p:nvSpPr>
          <p:cNvPr id="69" name="TextBox 68"/>
          <p:cNvSpPr txBox="1"/>
          <p:nvPr/>
        </p:nvSpPr>
        <p:spPr>
          <a:xfrm>
            <a:off x="3429000" y="457200"/>
            <a:ext cx="914400" cy="707886"/>
          </a:xfrm>
          <a:prstGeom prst="rect">
            <a:avLst/>
          </a:prstGeom>
          <a:noFill/>
        </p:spPr>
        <p:txBody>
          <a:bodyPr wrap="square" rtlCol="0">
            <a:spAutoFit/>
          </a:bodyPr>
          <a:lstStyle/>
          <a:p>
            <a:r>
              <a:rPr lang="en-US" sz="4000" dirty="0"/>
              <a:t>.</a:t>
            </a:r>
          </a:p>
        </p:txBody>
      </p:sp>
      <mc:AlternateContent xmlns:mc="http://schemas.openxmlformats.org/markup-compatibility/2006" xmlns:p14="http://schemas.microsoft.com/office/powerpoint/2010/main" xmlns:aink="http://schemas.microsoft.com/office/drawing/2016/ink">
        <mc:Choice Requires="p14 aink">
          <p:contentPart p14:bwMode="auto" r:id="rId6">
            <p14:nvContentPartPr>
              <p14:cNvPr id="4" name="Ink 3">
                <a:extLst>
                  <a:ext uri="{FF2B5EF4-FFF2-40B4-BE49-F238E27FC236}">
                    <a16:creationId xmlns:a16="http://schemas.microsoft.com/office/drawing/2014/main" id="{EED68DE9-9F77-4026-8699-1352AF77C529}"/>
                  </a:ext>
                </a:extLst>
              </p14:cNvPr>
              <p14:cNvContentPartPr/>
              <p14:nvPr/>
            </p14:nvContentPartPr>
            <p14:xfrm>
              <a:off x="1383480" y="1419215"/>
              <a:ext cx="360" cy="360"/>
            </p14:xfrm>
          </p:contentPart>
        </mc:Choice>
        <mc:Fallback xmlns="">
          <p:pic>
            <p:nvPicPr>
              <p:cNvPr id="4" name="Ink 3">
                <a:extLst>
                  <a:ext uri="{FF2B5EF4-FFF2-40B4-BE49-F238E27FC236}">
                    <a16:creationId xmlns:a16="http://schemas.microsoft.com/office/drawing/2014/main" id="{EED68DE9-9F77-4026-8699-1352AF77C529}"/>
                  </a:ext>
                </a:extLst>
              </p:cNvPr>
              <p:cNvPicPr/>
              <p:nvPr/>
            </p:nvPicPr>
            <p:blipFill>
              <a:blip r:embed="rId8"/>
              <a:stretch>
                <a:fillRect/>
              </a:stretch>
            </p:blipFill>
            <p:spPr>
              <a:xfrm>
                <a:off x="1365480" y="1311215"/>
                <a:ext cx="36000" cy="2160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9">
            <p14:nvContentPartPr>
              <p14:cNvPr id="5" name="Ink 4">
                <a:extLst>
                  <a:ext uri="{FF2B5EF4-FFF2-40B4-BE49-F238E27FC236}">
                    <a16:creationId xmlns:a16="http://schemas.microsoft.com/office/drawing/2014/main" id="{D99BC66A-405A-40AC-A871-1F91443F9233}"/>
                  </a:ext>
                </a:extLst>
              </p14:cNvPr>
              <p14:cNvContentPartPr/>
              <p14:nvPr/>
            </p14:nvContentPartPr>
            <p14:xfrm>
              <a:off x="1355040" y="1022135"/>
              <a:ext cx="137160" cy="342720"/>
            </p14:xfrm>
          </p:contentPart>
        </mc:Choice>
        <mc:Fallback xmlns="">
          <p:pic>
            <p:nvPicPr>
              <p:cNvPr id="5" name="Ink 4">
                <a:extLst>
                  <a:ext uri="{FF2B5EF4-FFF2-40B4-BE49-F238E27FC236}">
                    <a16:creationId xmlns:a16="http://schemas.microsoft.com/office/drawing/2014/main" id="{D99BC66A-405A-40AC-A871-1F91443F9233}"/>
                  </a:ext>
                </a:extLst>
              </p:cNvPr>
              <p:cNvPicPr/>
              <p:nvPr/>
            </p:nvPicPr>
            <p:blipFill>
              <a:blip r:embed="rId10"/>
              <a:stretch>
                <a:fillRect/>
              </a:stretch>
            </p:blipFill>
            <p:spPr>
              <a:xfrm>
                <a:off x="1337040" y="914495"/>
                <a:ext cx="172800" cy="55836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11">
            <p14:nvContentPartPr>
              <p14:cNvPr id="6" name="Ink 5">
                <a:extLst>
                  <a:ext uri="{FF2B5EF4-FFF2-40B4-BE49-F238E27FC236}">
                    <a16:creationId xmlns:a16="http://schemas.microsoft.com/office/drawing/2014/main" id="{D25BE44F-3DD9-44A0-A2C5-28F6AB36D91D}"/>
                  </a:ext>
                </a:extLst>
              </p14:cNvPr>
              <p14:cNvContentPartPr/>
              <p14:nvPr/>
            </p14:nvContentPartPr>
            <p14:xfrm>
              <a:off x="1202400" y="1371335"/>
              <a:ext cx="215640" cy="240120"/>
            </p14:xfrm>
          </p:contentPart>
        </mc:Choice>
        <mc:Fallback xmlns="">
          <p:pic>
            <p:nvPicPr>
              <p:cNvPr id="6" name="Ink 5">
                <a:extLst>
                  <a:ext uri="{FF2B5EF4-FFF2-40B4-BE49-F238E27FC236}">
                    <a16:creationId xmlns:a16="http://schemas.microsoft.com/office/drawing/2014/main" id="{D25BE44F-3DD9-44A0-A2C5-28F6AB36D91D}"/>
                  </a:ext>
                </a:extLst>
              </p:cNvPr>
              <p:cNvPicPr/>
              <p:nvPr/>
            </p:nvPicPr>
            <p:blipFill>
              <a:blip r:embed="rId12"/>
              <a:stretch>
                <a:fillRect/>
              </a:stretch>
            </p:blipFill>
            <p:spPr>
              <a:xfrm>
                <a:off x="1184400" y="1263335"/>
                <a:ext cx="251280" cy="45576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13">
            <p14:nvContentPartPr>
              <p14:cNvPr id="7" name="Ink 6">
                <a:extLst>
                  <a:ext uri="{FF2B5EF4-FFF2-40B4-BE49-F238E27FC236}">
                    <a16:creationId xmlns:a16="http://schemas.microsoft.com/office/drawing/2014/main" id="{3427EB79-98BE-482F-A1D3-F821E5866A8B}"/>
                  </a:ext>
                </a:extLst>
              </p14:cNvPr>
              <p14:cNvContentPartPr/>
              <p14:nvPr/>
            </p14:nvContentPartPr>
            <p14:xfrm>
              <a:off x="3344400" y="118895"/>
              <a:ext cx="2257920" cy="605520"/>
            </p14:xfrm>
          </p:contentPart>
        </mc:Choice>
        <mc:Fallback xmlns="">
          <p:pic>
            <p:nvPicPr>
              <p:cNvPr id="7" name="Ink 6">
                <a:extLst>
                  <a:ext uri="{FF2B5EF4-FFF2-40B4-BE49-F238E27FC236}">
                    <a16:creationId xmlns:a16="http://schemas.microsoft.com/office/drawing/2014/main" id="{3427EB79-98BE-482F-A1D3-F821E5866A8B}"/>
                  </a:ext>
                </a:extLst>
              </p:cNvPr>
              <p:cNvPicPr/>
              <p:nvPr/>
            </p:nvPicPr>
            <p:blipFill>
              <a:blip r:embed="rId14"/>
              <a:stretch>
                <a:fillRect/>
              </a:stretch>
            </p:blipFill>
            <p:spPr>
              <a:xfrm>
                <a:off x="3326400" y="11255"/>
                <a:ext cx="2293560" cy="821160"/>
              </a:xfrm>
              <a:prstGeom prst="rect">
                <a:avLst/>
              </a:prstGeom>
            </p:spPr>
          </p:pic>
        </mc:Fallback>
      </mc:AlternateContent>
      <p:grpSp>
        <p:nvGrpSpPr>
          <p:cNvPr id="21" name="Group 20">
            <a:extLst>
              <a:ext uri="{FF2B5EF4-FFF2-40B4-BE49-F238E27FC236}">
                <a16:creationId xmlns:a16="http://schemas.microsoft.com/office/drawing/2014/main" id="{F8529DE6-CF9D-45C6-9BEF-1A370484EDE5}"/>
              </a:ext>
            </a:extLst>
          </p:cNvPr>
          <p:cNvGrpSpPr/>
          <p:nvPr/>
        </p:nvGrpSpPr>
        <p:grpSpPr>
          <a:xfrm>
            <a:off x="3367080" y="1238608"/>
            <a:ext cx="507600" cy="405360"/>
            <a:chOff x="3367080" y="1238608"/>
            <a:chExt cx="507600" cy="405360"/>
          </a:xfrm>
        </p:grpSpPr>
        <mc:AlternateContent xmlns:mc="http://schemas.openxmlformats.org/markup-compatibility/2006" xmlns:p14="http://schemas.microsoft.com/office/powerpoint/2010/main" xmlns:aink="http://schemas.microsoft.com/office/drawing/2016/ink">
          <mc:Choice Requires="p14 aink">
            <p:contentPart p14:bwMode="auto" r:id="rId15">
              <p14:nvContentPartPr>
                <p14:cNvPr id="8" name="Ink 7">
                  <a:extLst>
                    <a:ext uri="{FF2B5EF4-FFF2-40B4-BE49-F238E27FC236}">
                      <a16:creationId xmlns:a16="http://schemas.microsoft.com/office/drawing/2014/main" id="{64FFCBEA-4C33-42E5-AD1E-59183FB7473B}"/>
                    </a:ext>
                  </a:extLst>
                </p14:cNvPr>
                <p14:cNvContentPartPr/>
                <p14:nvPr/>
              </p14:nvContentPartPr>
              <p14:xfrm>
                <a:off x="3537000" y="1346968"/>
                <a:ext cx="7560" cy="172440"/>
              </p14:xfrm>
            </p:contentPart>
          </mc:Choice>
          <mc:Fallback xmlns="">
            <p:pic>
              <p:nvPicPr>
                <p:cNvPr id="8" name="Ink 7">
                  <a:extLst>
                    <a:ext uri="{FF2B5EF4-FFF2-40B4-BE49-F238E27FC236}">
                      <a16:creationId xmlns:a16="http://schemas.microsoft.com/office/drawing/2014/main" id="{64FFCBEA-4C33-42E5-AD1E-59183FB7473B}"/>
                    </a:ext>
                  </a:extLst>
                </p:cNvPr>
                <p:cNvPicPr/>
                <p:nvPr/>
              </p:nvPicPr>
              <p:blipFill>
                <a:blip r:embed="rId16"/>
                <a:stretch>
                  <a:fillRect/>
                </a:stretch>
              </p:blipFill>
              <p:spPr>
                <a:xfrm>
                  <a:off x="3519360" y="1239328"/>
                  <a:ext cx="43200" cy="38808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17">
              <p14:nvContentPartPr>
                <p14:cNvPr id="9" name="Ink 8">
                  <a:extLst>
                    <a:ext uri="{FF2B5EF4-FFF2-40B4-BE49-F238E27FC236}">
                      <a16:creationId xmlns:a16="http://schemas.microsoft.com/office/drawing/2014/main" id="{266FC49A-40DE-40D3-A065-0C94A69CA8C7}"/>
                    </a:ext>
                  </a:extLst>
                </p14:cNvPr>
                <p14:cNvContentPartPr/>
                <p14:nvPr/>
              </p14:nvContentPartPr>
              <p14:xfrm>
                <a:off x="3609000" y="1346968"/>
                <a:ext cx="24840" cy="203400"/>
              </p14:xfrm>
            </p:contentPart>
          </mc:Choice>
          <mc:Fallback xmlns="">
            <p:pic>
              <p:nvPicPr>
                <p:cNvPr id="9" name="Ink 8">
                  <a:extLst>
                    <a:ext uri="{FF2B5EF4-FFF2-40B4-BE49-F238E27FC236}">
                      <a16:creationId xmlns:a16="http://schemas.microsoft.com/office/drawing/2014/main" id="{266FC49A-40DE-40D3-A065-0C94A69CA8C7}"/>
                    </a:ext>
                  </a:extLst>
                </p:cNvPr>
                <p:cNvPicPr/>
                <p:nvPr/>
              </p:nvPicPr>
              <p:blipFill>
                <a:blip r:embed="rId18"/>
                <a:stretch>
                  <a:fillRect/>
                </a:stretch>
              </p:blipFill>
              <p:spPr>
                <a:xfrm>
                  <a:off x="3591000" y="1239328"/>
                  <a:ext cx="60480" cy="41904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19">
              <p14:nvContentPartPr>
                <p14:cNvPr id="11" name="Ink 10">
                  <a:extLst>
                    <a:ext uri="{FF2B5EF4-FFF2-40B4-BE49-F238E27FC236}">
                      <a16:creationId xmlns:a16="http://schemas.microsoft.com/office/drawing/2014/main" id="{7B8ABC26-A40E-4829-B1F9-5D9C55F8A92A}"/>
                    </a:ext>
                  </a:extLst>
                </p14:cNvPr>
                <p14:cNvContentPartPr/>
                <p14:nvPr/>
              </p14:nvContentPartPr>
              <p14:xfrm>
                <a:off x="3476520" y="1335088"/>
                <a:ext cx="179640" cy="12600"/>
              </p14:xfrm>
            </p:contentPart>
          </mc:Choice>
          <mc:Fallback xmlns="">
            <p:pic>
              <p:nvPicPr>
                <p:cNvPr id="11" name="Ink 10">
                  <a:extLst>
                    <a:ext uri="{FF2B5EF4-FFF2-40B4-BE49-F238E27FC236}">
                      <a16:creationId xmlns:a16="http://schemas.microsoft.com/office/drawing/2014/main" id="{7B8ABC26-A40E-4829-B1F9-5D9C55F8A92A}"/>
                    </a:ext>
                  </a:extLst>
                </p:cNvPr>
                <p:cNvPicPr/>
                <p:nvPr/>
              </p:nvPicPr>
              <p:blipFill>
                <a:blip r:embed="rId20"/>
                <a:stretch>
                  <a:fillRect/>
                </a:stretch>
              </p:blipFill>
              <p:spPr>
                <a:xfrm>
                  <a:off x="3458880" y="1227448"/>
                  <a:ext cx="215280" cy="22824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21">
              <p14:nvContentPartPr>
                <p14:cNvPr id="14" name="Ink 13">
                  <a:extLst>
                    <a:ext uri="{FF2B5EF4-FFF2-40B4-BE49-F238E27FC236}">
                      <a16:creationId xmlns:a16="http://schemas.microsoft.com/office/drawing/2014/main" id="{155795E5-71AB-497B-BD7B-87781EB53B76}"/>
                    </a:ext>
                  </a:extLst>
                </p14:cNvPr>
                <p14:cNvContentPartPr/>
                <p14:nvPr/>
              </p14:nvContentPartPr>
              <p14:xfrm>
                <a:off x="3464640" y="1491688"/>
                <a:ext cx="227520" cy="360"/>
              </p14:xfrm>
            </p:contentPart>
          </mc:Choice>
          <mc:Fallback xmlns="">
            <p:pic>
              <p:nvPicPr>
                <p:cNvPr id="14" name="Ink 13">
                  <a:extLst>
                    <a:ext uri="{FF2B5EF4-FFF2-40B4-BE49-F238E27FC236}">
                      <a16:creationId xmlns:a16="http://schemas.microsoft.com/office/drawing/2014/main" id="{155795E5-71AB-497B-BD7B-87781EB53B76}"/>
                    </a:ext>
                  </a:extLst>
                </p:cNvPr>
                <p:cNvPicPr/>
                <p:nvPr/>
              </p:nvPicPr>
              <p:blipFill>
                <a:blip r:embed="rId22"/>
                <a:stretch>
                  <a:fillRect/>
                </a:stretch>
              </p:blipFill>
              <p:spPr>
                <a:xfrm>
                  <a:off x="3447000" y="1383688"/>
                  <a:ext cx="263160" cy="2160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23">
              <p14:nvContentPartPr>
                <p14:cNvPr id="16" name="Ink 15">
                  <a:extLst>
                    <a:ext uri="{FF2B5EF4-FFF2-40B4-BE49-F238E27FC236}">
                      <a16:creationId xmlns:a16="http://schemas.microsoft.com/office/drawing/2014/main" id="{98463198-72FE-4853-8D35-3C8230EA2223}"/>
                    </a:ext>
                  </a:extLst>
                </p14:cNvPr>
                <p14:cNvContentPartPr/>
                <p14:nvPr/>
              </p14:nvContentPartPr>
              <p14:xfrm>
                <a:off x="3717360" y="1238608"/>
                <a:ext cx="157320" cy="405360"/>
              </p14:xfrm>
            </p:contentPart>
          </mc:Choice>
          <mc:Fallback xmlns="">
            <p:pic>
              <p:nvPicPr>
                <p:cNvPr id="16" name="Ink 15">
                  <a:extLst>
                    <a:ext uri="{FF2B5EF4-FFF2-40B4-BE49-F238E27FC236}">
                      <a16:creationId xmlns:a16="http://schemas.microsoft.com/office/drawing/2014/main" id="{98463198-72FE-4853-8D35-3C8230EA2223}"/>
                    </a:ext>
                  </a:extLst>
                </p:cNvPr>
                <p:cNvPicPr/>
                <p:nvPr/>
              </p:nvPicPr>
              <p:blipFill>
                <a:blip r:embed="rId24"/>
                <a:stretch>
                  <a:fillRect/>
                </a:stretch>
              </p:blipFill>
              <p:spPr>
                <a:xfrm>
                  <a:off x="3699360" y="1130968"/>
                  <a:ext cx="192960" cy="6210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25">
              <p14:nvContentPartPr>
                <p14:cNvPr id="19" name="Ink 18">
                  <a:extLst>
                    <a:ext uri="{FF2B5EF4-FFF2-40B4-BE49-F238E27FC236}">
                      <a16:creationId xmlns:a16="http://schemas.microsoft.com/office/drawing/2014/main" id="{2D8FAFB1-AB14-4DA6-B7AD-1A65DA8F41D2}"/>
                    </a:ext>
                  </a:extLst>
                </p14:cNvPr>
                <p14:cNvContentPartPr/>
                <p14:nvPr/>
              </p14:nvContentPartPr>
              <p14:xfrm>
                <a:off x="3367080" y="1286848"/>
                <a:ext cx="110520" cy="311040"/>
              </p14:xfrm>
            </p:contentPart>
          </mc:Choice>
          <mc:Fallback xmlns="">
            <p:pic>
              <p:nvPicPr>
                <p:cNvPr id="19" name="Ink 18">
                  <a:extLst>
                    <a:ext uri="{FF2B5EF4-FFF2-40B4-BE49-F238E27FC236}">
                      <a16:creationId xmlns:a16="http://schemas.microsoft.com/office/drawing/2014/main" id="{2D8FAFB1-AB14-4DA6-B7AD-1A65DA8F41D2}"/>
                    </a:ext>
                  </a:extLst>
                </p:cNvPr>
                <p:cNvPicPr/>
                <p:nvPr/>
              </p:nvPicPr>
              <p:blipFill>
                <a:blip r:embed="rId26"/>
                <a:stretch>
                  <a:fillRect/>
                </a:stretch>
              </p:blipFill>
              <p:spPr>
                <a:xfrm>
                  <a:off x="3349440" y="1179208"/>
                  <a:ext cx="146160" cy="526680"/>
                </a:xfrm>
                <a:prstGeom prst="rect">
                  <a:avLst/>
                </a:prstGeom>
              </p:spPr>
            </p:pic>
          </mc:Fallback>
        </mc:AlternateContent>
      </p:grpSp>
      <mc:AlternateContent xmlns:mc="http://schemas.openxmlformats.org/markup-compatibility/2006" xmlns:p14="http://schemas.microsoft.com/office/powerpoint/2010/main" xmlns:aink="http://schemas.microsoft.com/office/drawing/2016/ink">
        <mc:Choice Requires="p14 aink">
          <p:contentPart p14:bwMode="auto" r:id="rId27">
            <p14:nvContentPartPr>
              <p14:cNvPr id="23" name="Ink 22">
                <a:extLst>
                  <a:ext uri="{FF2B5EF4-FFF2-40B4-BE49-F238E27FC236}">
                    <a16:creationId xmlns:a16="http://schemas.microsoft.com/office/drawing/2014/main" id="{9F3A4056-1ADB-4ACB-83D3-4A34E20AD06E}"/>
                  </a:ext>
                </a:extLst>
              </p14:cNvPr>
              <p14:cNvContentPartPr/>
              <p14:nvPr/>
            </p14:nvContentPartPr>
            <p14:xfrm>
              <a:off x="3897720" y="4824208"/>
              <a:ext cx="360" cy="360"/>
            </p14:xfrm>
          </p:contentPart>
        </mc:Choice>
        <mc:Fallback xmlns="">
          <p:pic>
            <p:nvPicPr>
              <p:cNvPr id="23" name="Ink 22">
                <a:extLst>
                  <a:ext uri="{FF2B5EF4-FFF2-40B4-BE49-F238E27FC236}">
                    <a16:creationId xmlns:a16="http://schemas.microsoft.com/office/drawing/2014/main" id="{9F3A4056-1ADB-4ACB-83D3-4A34E20AD06E}"/>
                  </a:ext>
                </a:extLst>
              </p:cNvPr>
              <p:cNvPicPr/>
              <p:nvPr/>
            </p:nvPicPr>
            <p:blipFill>
              <a:blip r:embed="rId28"/>
              <a:stretch>
                <a:fillRect/>
              </a:stretch>
            </p:blipFill>
            <p:spPr>
              <a:xfrm>
                <a:off x="3879720" y="4716568"/>
                <a:ext cx="36000" cy="2160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29">
            <p14:nvContentPartPr>
              <p14:cNvPr id="27" name="Ink 26">
                <a:extLst>
                  <a:ext uri="{FF2B5EF4-FFF2-40B4-BE49-F238E27FC236}">
                    <a16:creationId xmlns:a16="http://schemas.microsoft.com/office/drawing/2014/main" id="{D1F5FF68-08D2-475A-8BD1-4D84A3319A8E}"/>
                  </a:ext>
                </a:extLst>
              </p14:cNvPr>
              <p14:cNvContentPartPr/>
              <p14:nvPr/>
            </p14:nvContentPartPr>
            <p14:xfrm>
              <a:off x="7687800" y="3969928"/>
              <a:ext cx="360" cy="360"/>
            </p14:xfrm>
          </p:contentPart>
        </mc:Choice>
        <mc:Fallback xmlns="">
          <p:pic>
            <p:nvPicPr>
              <p:cNvPr id="27" name="Ink 26">
                <a:extLst>
                  <a:ext uri="{FF2B5EF4-FFF2-40B4-BE49-F238E27FC236}">
                    <a16:creationId xmlns:a16="http://schemas.microsoft.com/office/drawing/2014/main" id="{D1F5FF68-08D2-475A-8BD1-4D84A3319A8E}"/>
                  </a:ext>
                </a:extLst>
              </p:cNvPr>
              <p:cNvPicPr/>
              <p:nvPr/>
            </p:nvPicPr>
            <p:blipFill>
              <a:blip r:embed="rId30"/>
              <a:stretch>
                <a:fillRect/>
              </a:stretch>
            </p:blipFill>
            <p:spPr>
              <a:xfrm>
                <a:off x="7670160" y="3861928"/>
                <a:ext cx="36000" cy="2160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31">
            <p14:nvContentPartPr>
              <p14:cNvPr id="28" name="Ink 27">
                <a:extLst>
                  <a:ext uri="{FF2B5EF4-FFF2-40B4-BE49-F238E27FC236}">
                    <a16:creationId xmlns:a16="http://schemas.microsoft.com/office/drawing/2014/main" id="{CED13F89-8328-4FF9-AFE5-B26E98B44BF3}"/>
                  </a:ext>
                </a:extLst>
              </p14:cNvPr>
              <p14:cNvContentPartPr/>
              <p14:nvPr/>
            </p14:nvContentPartPr>
            <p14:xfrm>
              <a:off x="-132480" y="1491688"/>
              <a:ext cx="360" cy="360"/>
            </p14:xfrm>
          </p:contentPart>
        </mc:Choice>
        <mc:Fallback xmlns="">
          <p:pic>
            <p:nvPicPr>
              <p:cNvPr id="28" name="Ink 27">
                <a:extLst>
                  <a:ext uri="{FF2B5EF4-FFF2-40B4-BE49-F238E27FC236}">
                    <a16:creationId xmlns:a16="http://schemas.microsoft.com/office/drawing/2014/main" id="{CED13F89-8328-4FF9-AFE5-B26E98B44BF3}"/>
                  </a:ext>
                </a:extLst>
              </p:cNvPr>
              <p:cNvPicPr/>
              <p:nvPr/>
            </p:nvPicPr>
            <p:blipFill>
              <a:blip r:embed="rId32"/>
              <a:stretch>
                <a:fillRect/>
              </a:stretch>
            </p:blipFill>
            <p:spPr>
              <a:xfrm>
                <a:off x="-150480" y="1383688"/>
                <a:ext cx="36000" cy="216000"/>
              </a:xfrm>
              <a:prstGeom prst="rect">
                <a:avLst/>
              </a:prstGeom>
            </p:spPr>
          </p:pic>
        </mc:Fallback>
      </mc:AlternateContent>
      <p:grpSp>
        <p:nvGrpSpPr>
          <p:cNvPr id="76" name="Group 75">
            <a:extLst>
              <a:ext uri="{FF2B5EF4-FFF2-40B4-BE49-F238E27FC236}">
                <a16:creationId xmlns:a16="http://schemas.microsoft.com/office/drawing/2014/main" id="{7FE9ECA0-D4B8-45D0-822F-1482196F9474}"/>
              </a:ext>
            </a:extLst>
          </p:cNvPr>
          <p:cNvGrpSpPr/>
          <p:nvPr/>
        </p:nvGrpSpPr>
        <p:grpSpPr>
          <a:xfrm>
            <a:off x="7832160" y="3933928"/>
            <a:ext cx="360" cy="360"/>
            <a:chOff x="7832160" y="3933928"/>
            <a:chExt cx="360" cy="360"/>
          </a:xfrm>
        </p:grpSpPr>
        <mc:AlternateContent xmlns:mc="http://schemas.openxmlformats.org/markup-compatibility/2006" xmlns:p14="http://schemas.microsoft.com/office/powerpoint/2010/main" xmlns:aink="http://schemas.microsoft.com/office/drawing/2016/ink">
          <mc:Choice Requires="p14 aink">
            <p:contentPart p14:bwMode="auto" r:id="rId33">
              <p14:nvContentPartPr>
                <p14:cNvPr id="29" name="Ink 28">
                  <a:extLst>
                    <a:ext uri="{FF2B5EF4-FFF2-40B4-BE49-F238E27FC236}">
                      <a16:creationId xmlns:a16="http://schemas.microsoft.com/office/drawing/2014/main" id="{A7AADBAE-D9BB-4DC0-AC57-97399BFDAAE2}"/>
                    </a:ext>
                  </a:extLst>
                </p14:cNvPr>
                <p14:cNvContentPartPr/>
                <p14:nvPr/>
              </p14:nvContentPartPr>
              <p14:xfrm>
                <a:off x="7832160" y="3933928"/>
                <a:ext cx="360" cy="360"/>
              </p14:xfrm>
            </p:contentPart>
          </mc:Choice>
          <mc:Fallback xmlns="">
            <p:pic>
              <p:nvPicPr>
                <p:cNvPr id="29" name="Ink 28">
                  <a:extLst>
                    <a:ext uri="{FF2B5EF4-FFF2-40B4-BE49-F238E27FC236}">
                      <a16:creationId xmlns:a16="http://schemas.microsoft.com/office/drawing/2014/main" id="{A7AADBAE-D9BB-4DC0-AC57-97399BFDAAE2}"/>
                    </a:ext>
                  </a:extLst>
                </p:cNvPr>
                <p:cNvPicPr/>
                <p:nvPr/>
              </p:nvPicPr>
              <p:blipFill>
                <a:blip r:embed="rId34"/>
                <a:stretch>
                  <a:fillRect/>
                </a:stretch>
              </p:blipFill>
              <p:spPr>
                <a:xfrm>
                  <a:off x="7814520" y="3826288"/>
                  <a:ext cx="36000" cy="2160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35">
              <p14:nvContentPartPr>
                <p14:cNvPr id="31" name="Ink 30">
                  <a:extLst>
                    <a:ext uri="{FF2B5EF4-FFF2-40B4-BE49-F238E27FC236}">
                      <a16:creationId xmlns:a16="http://schemas.microsoft.com/office/drawing/2014/main" id="{D7724D8E-E8A4-4F7E-A0DB-A2AEBA057AEE}"/>
                    </a:ext>
                  </a:extLst>
                </p14:cNvPr>
                <p14:cNvContentPartPr/>
                <p14:nvPr/>
              </p14:nvContentPartPr>
              <p14:xfrm>
                <a:off x="7832160" y="3933928"/>
                <a:ext cx="360" cy="360"/>
              </p14:xfrm>
            </p:contentPart>
          </mc:Choice>
          <mc:Fallback xmlns="">
            <p:pic>
              <p:nvPicPr>
                <p:cNvPr id="31" name="Ink 30">
                  <a:extLst>
                    <a:ext uri="{FF2B5EF4-FFF2-40B4-BE49-F238E27FC236}">
                      <a16:creationId xmlns:a16="http://schemas.microsoft.com/office/drawing/2014/main" id="{D7724D8E-E8A4-4F7E-A0DB-A2AEBA057AEE}"/>
                    </a:ext>
                  </a:extLst>
                </p:cNvPr>
                <p:cNvPicPr/>
                <p:nvPr/>
              </p:nvPicPr>
              <p:blipFill>
                <a:blip r:embed="rId34"/>
                <a:stretch>
                  <a:fillRect/>
                </a:stretch>
              </p:blipFill>
              <p:spPr>
                <a:xfrm>
                  <a:off x="7814520" y="3826288"/>
                  <a:ext cx="36000" cy="2160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36">
              <p14:nvContentPartPr>
                <p14:cNvPr id="32" name="Ink 31">
                  <a:extLst>
                    <a:ext uri="{FF2B5EF4-FFF2-40B4-BE49-F238E27FC236}">
                      <a16:creationId xmlns:a16="http://schemas.microsoft.com/office/drawing/2014/main" id="{0307EAED-5FF9-43C1-BC2B-1B6BF1EA7CC2}"/>
                    </a:ext>
                  </a:extLst>
                </p14:cNvPr>
                <p14:cNvContentPartPr/>
                <p14:nvPr/>
              </p14:nvContentPartPr>
              <p14:xfrm>
                <a:off x="7832160" y="3933928"/>
                <a:ext cx="360" cy="360"/>
              </p14:xfrm>
            </p:contentPart>
          </mc:Choice>
          <mc:Fallback xmlns="">
            <p:pic>
              <p:nvPicPr>
                <p:cNvPr id="32" name="Ink 31">
                  <a:extLst>
                    <a:ext uri="{FF2B5EF4-FFF2-40B4-BE49-F238E27FC236}">
                      <a16:creationId xmlns:a16="http://schemas.microsoft.com/office/drawing/2014/main" id="{0307EAED-5FF9-43C1-BC2B-1B6BF1EA7CC2}"/>
                    </a:ext>
                  </a:extLst>
                </p:cNvPr>
                <p:cNvPicPr/>
                <p:nvPr/>
              </p:nvPicPr>
              <p:blipFill>
                <a:blip r:embed="rId34"/>
                <a:stretch>
                  <a:fillRect/>
                </a:stretch>
              </p:blipFill>
              <p:spPr>
                <a:xfrm>
                  <a:off x="7814520" y="3826288"/>
                  <a:ext cx="36000" cy="2160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37">
              <p14:nvContentPartPr>
                <p14:cNvPr id="33" name="Ink 32">
                  <a:extLst>
                    <a:ext uri="{FF2B5EF4-FFF2-40B4-BE49-F238E27FC236}">
                      <a16:creationId xmlns:a16="http://schemas.microsoft.com/office/drawing/2014/main" id="{D70DDC02-07DA-4DFA-934A-3A1F2C80F18E}"/>
                    </a:ext>
                  </a:extLst>
                </p14:cNvPr>
                <p14:cNvContentPartPr/>
                <p14:nvPr/>
              </p14:nvContentPartPr>
              <p14:xfrm>
                <a:off x="7832160" y="3933928"/>
                <a:ext cx="360" cy="360"/>
              </p14:xfrm>
            </p:contentPart>
          </mc:Choice>
          <mc:Fallback xmlns="">
            <p:pic>
              <p:nvPicPr>
                <p:cNvPr id="33" name="Ink 32">
                  <a:extLst>
                    <a:ext uri="{FF2B5EF4-FFF2-40B4-BE49-F238E27FC236}">
                      <a16:creationId xmlns:a16="http://schemas.microsoft.com/office/drawing/2014/main" id="{D70DDC02-07DA-4DFA-934A-3A1F2C80F18E}"/>
                    </a:ext>
                  </a:extLst>
                </p:cNvPr>
                <p:cNvPicPr/>
                <p:nvPr/>
              </p:nvPicPr>
              <p:blipFill>
                <a:blip r:embed="rId34"/>
                <a:stretch>
                  <a:fillRect/>
                </a:stretch>
              </p:blipFill>
              <p:spPr>
                <a:xfrm>
                  <a:off x="7814520" y="3826288"/>
                  <a:ext cx="36000" cy="2160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38">
              <p14:nvContentPartPr>
                <p14:cNvPr id="34" name="Ink 33">
                  <a:extLst>
                    <a:ext uri="{FF2B5EF4-FFF2-40B4-BE49-F238E27FC236}">
                      <a16:creationId xmlns:a16="http://schemas.microsoft.com/office/drawing/2014/main" id="{05279192-9950-443F-A09D-67712F7D1ADD}"/>
                    </a:ext>
                  </a:extLst>
                </p14:cNvPr>
                <p14:cNvContentPartPr/>
                <p14:nvPr/>
              </p14:nvContentPartPr>
              <p14:xfrm>
                <a:off x="7832160" y="3933928"/>
                <a:ext cx="360" cy="360"/>
              </p14:xfrm>
            </p:contentPart>
          </mc:Choice>
          <mc:Fallback xmlns="">
            <p:pic>
              <p:nvPicPr>
                <p:cNvPr id="34" name="Ink 33">
                  <a:extLst>
                    <a:ext uri="{FF2B5EF4-FFF2-40B4-BE49-F238E27FC236}">
                      <a16:creationId xmlns:a16="http://schemas.microsoft.com/office/drawing/2014/main" id="{05279192-9950-443F-A09D-67712F7D1ADD}"/>
                    </a:ext>
                  </a:extLst>
                </p:cNvPr>
                <p:cNvPicPr/>
                <p:nvPr/>
              </p:nvPicPr>
              <p:blipFill>
                <a:blip r:embed="rId34"/>
                <a:stretch>
                  <a:fillRect/>
                </a:stretch>
              </p:blipFill>
              <p:spPr>
                <a:xfrm>
                  <a:off x="7814520" y="3826288"/>
                  <a:ext cx="36000" cy="2160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39">
              <p14:nvContentPartPr>
                <p14:cNvPr id="35" name="Ink 34">
                  <a:extLst>
                    <a:ext uri="{FF2B5EF4-FFF2-40B4-BE49-F238E27FC236}">
                      <a16:creationId xmlns:a16="http://schemas.microsoft.com/office/drawing/2014/main" id="{9CB36848-31B7-41B5-8284-52A5469C2854}"/>
                    </a:ext>
                  </a:extLst>
                </p14:cNvPr>
                <p14:cNvContentPartPr/>
                <p14:nvPr/>
              </p14:nvContentPartPr>
              <p14:xfrm>
                <a:off x="7832160" y="3933928"/>
                <a:ext cx="360" cy="360"/>
              </p14:xfrm>
            </p:contentPart>
          </mc:Choice>
          <mc:Fallback xmlns="">
            <p:pic>
              <p:nvPicPr>
                <p:cNvPr id="35" name="Ink 34">
                  <a:extLst>
                    <a:ext uri="{FF2B5EF4-FFF2-40B4-BE49-F238E27FC236}">
                      <a16:creationId xmlns:a16="http://schemas.microsoft.com/office/drawing/2014/main" id="{9CB36848-31B7-41B5-8284-52A5469C2854}"/>
                    </a:ext>
                  </a:extLst>
                </p:cNvPr>
                <p:cNvPicPr/>
                <p:nvPr/>
              </p:nvPicPr>
              <p:blipFill>
                <a:blip r:embed="rId34"/>
                <a:stretch>
                  <a:fillRect/>
                </a:stretch>
              </p:blipFill>
              <p:spPr>
                <a:xfrm>
                  <a:off x="7814520" y="3826288"/>
                  <a:ext cx="36000" cy="2160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40">
              <p14:nvContentPartPr>
                <p14:cNvPr id="36" name="Ink 35">
                  <a:extLst>
                    <a:ext uri="{FF2B5EF4-FFF2-40B4-BE49-F238E27FC236}">
                      <a16:creationId xmlns:a16="http://schemas.microsoft.com/office/drawing/2014/main" id="{9914B818-773E-48B1-9C28-9C761155A1F5}"/>
                    </a:ext>
                  </a:extLst>
                </p14:cNvPr>
                <p14:cNvContentPartPr/>
                <p14:nvPr/>
              </p14:nvContentPartPr>
              <p14:xfrm>
                <a:off x="7832160" y="3933928"/>
                <a:ext cx="360" cy="360"/>
              </p14:xfrm>
            </p:contentPart>
          </mc:Choice>
          <mc:Fallback xmlns="">
            <p:pic>
              <p:nvPicPr>
                <p:cNvPr id="36" name="Ink 35">
                  <a:extLst>
                    <a:ext uri="{FF2B5EF4-FFF2-40B4-BE49-F238E27FC236}">
                      <a16:creationId xmlns:a16="http://schemas.microsoft.com/office/drawing/2014/main" id="{9914B818-773E-48B1-9C28-9C761155A1F5}"/>
                    </a:ext>
                  </a:extLst>
                </p:cNvPr>
                <p:cNvPicPr/>
                <p:nvPr/>
              </p:nvPicPr>
              <p:blipFill>
                <a:blip r:embed="rId34"/>
                <a:stretch>
                  <a:fillRect/>
                </a:stretch>
              </p:blipFill>
              <p:spPr>
                <a:xfrm>
                  <a:off x="7814520" y="3826288"/>
                  <a:ext cx="36000" cy="2160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41">
              <p14:nvContentPartPr>
                <p14:cNvPr id="43" name="Ink 42">
                  <a:extLst>
                    <a:ext uri="{FF2B5EF4-FFF2-40B4-BE49-F238E27FC236}">
                      <a16:creationId xmlns:a16="http://schemas.microsoft.com/office/drawing/2014/main" id="{9B169B48-4BED-4470-92F1-7AF55AD28181}"/>
                    </a:ext>
                  </a:extLst>
                </p14:cNvPr>
                <p14:cNvContentPartPr/>
                <p14:nvPr/>
              </p14:nvContentPartPr>
              <p14:xfrm>
                <a:off x="7832160" y="3933928"/>
                <a:ext cx="360" cy="360"/>
              </p14:xfrm>
            </p:contentPart>
          </mc:Choice>
          <mc:Fallback xmlns="">
            <p:pic>
              <p:nvPicPr>
                <p:cNvPr id="43" name="Ink 42">
                  <a:extLst>
                    <a:ext uri="{FF2B5EF4-FFF2-40B4-BE49-F238E27FC236}">
                      <a16:creationId xmlns:a16="http://schemas.microsoft.com/office/drawing/2014/main" id="{9B169B48-4BED-4470-92F1-7AF55AD28181}"/>
                    </a:ext>
                  </a:extLst>
                </p:cNvPr>
                <p:cNvPicPr/>
                <p:nvPr/>
              </p:nvPicPr>
              <p:blipFill>
                <a:blip r:embed="rId34"/>
                <a:stretch>
                  <a:fillRect/>
                </a:stretch>
              </p:blipFill>
              <p:spPr>
                <a:xfrm>
                  <a:off x="7814520" y="3826288"/>
                  <a:ext cx="36000" cy="2160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42">
              <p14:nvContentPartPr>
                <p14:cNvPr id="44" name="Ink 43">
                  <a:extLst>
                    <a:ext uri="{FF2B5EF4-FFF2-40B4-BE49-F238E27FC236}">
                      <a16:creationId xmlns:a16="http://schemas.microsoft.com/office/drawing/2014/main" id="{9450C395-36B3-4E4A-8AAE-CA0C79773AE9}"/>
                    </a:ext>
                  </a:extLst>
                </p14:cNvPr>
                <p14:cNvContentPartPr/>
                <p14:nvPr/>
              </p14:nvContentPartPr>
              <p14:xfrm>
                <a:off x="7832160" y="3933928"/>
                <a:ext cx="360" cy="360"/>
              </p14:xfrm>
            </p:contentPart>
          </mc:Choice>
          <mc:Fallback xmlns="">
            <p:pic>
              <p:nvPicPr>
                <p:cNvPr id="44" name="Ink 43">
                  <a:extLst>
                    <a:ext uri="{FF2B5EF4-FFF2-40B4-BE49-F238E27FC236}">
                      <a16:creationId xmlns:a16="http://schemas.microsoft.com/office/drawing/2014/main" id="{9450C395-36B3-4E4A-8AAE-CA0C79773AE9}"/>
                    </a:ext>
                  </a:extLst>
                </p:cNvPr>
                <p:cNvPicPr/>
                <p:nvPr/>
              </p:nvPicPr>
              <p:blipFill>
                <a:blip r:embed="rId34"/>
                <a:stretch>
                  <a:fillRect/>
                </a:stretch>
              </p:blipFill>
              <p:spPr>
                <a:xfrm>
                  <a:off x="7814520" y="3826288"/>
                  <a:ext cx="36000" cy="2160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43">
              <p14:nvContentPartPr>
                <p14:cNvPr id="47" name="Ink 46">
                  <a:extLst>
                    <a:ext uri="{FF2B5EF4-FFF2-40B4-BE49-F238E27FC236}">
                      <a16:creationId xmlns:a16="http://schemas.microsoft.com/office/drawing/2014/main" id="{2818B6E8-CEA5-484C-98B4-BA21630A7450}"/>
                    </a:ext>
                  </a:extLst>
                </p14:cNvPr>
                <p14:cNvContentPartPr/>
                <p14:nvPr/>
              </p14:nvContentPartPr>
              <p14:xfrm>
                <a:off x="7832160" y="3933928"/>
                <a:ext cx="360" cy="360"/>
              </p14:xfrm>
            </p:contentPart>
          </mc:Choice>
          <mc:Fallback xmlns="">
            <p:pic>
              <p:nvPicPr>
                <p:cNvPr id="47" name="Ink 46">
                  <a:extLst>
                    <a:ext uri="{FF2B5EF4-FFF2-40B4-BE49-F238E27FC236}">
                      <a16:creationId xmlns:a16="http://schemas.microsoft.com/office/drawing/2014/main" id="{2818B6E8-CEA5-484C-98B4-BA21630A7450}"/>
                    </a:ext>
                  </a:extLst>
                </p:cNvPr>
                <p:cNvPicPr/>
                <p:nvPr/>
              </p:nvPicPr>
              <p:blipFill>
                <a:blip r:embed="rId34"/>
                <a:stretch>
                  <a:fillRect/>
                </a:stretch>
              </p:blipFill>
              <p:spPr>
                <a:xfrm>
                  <a:off x="7814520" y="3826288"/>
                  <a:ext cx="36000" cy="2160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44">
              <p14:nvContentPartPr>
                <p14:cNvPr id="62" name="Ink 61">
                  <a:extLst>
                    <a:ext uri="{FF2B5EF4-FFF2-40B4-BE49-F238E27FC236}">
                      <a16:creationId xmlns:a16="http://schemas.microsoft.com/office/drawing/2014/main" id="{69FFFED7-A552-4EEB-B8FA-031100A1FE2D}"/>
                    </a:ext>
                  </a:extLst>
                </p14:cNvPr>
                <p14:cNvContentPartPr/>
                <p14:nvPr/>
              </p14:nvContentPartPr>
              <p14:xfrm>
                <a:off x="7832160" y="3933928"/>
                <a:ext cx="360" cy="360"/>
              </p14:xfrm>
            </p:contentPart>
          </mc:Choice>
          <mc:Fallback xmlns="">
            <p:pic>
              <p:nvPicPr>
                <p:cNvPr id="62" name="Ink 61">
                  <a:extLst>
                    <a:ext uri="{FF2B5EF4-FFF2-40B4-BE49-F238E27FC236}">
                      <a16:creationId xmlns:a16="http://schemas.microsoft.com/office/drawing/2014/main" id="{69FFFED7-A552-4EEB-B8FA-031100A1FE2D}"/>
                    </a:ext>
                  </a:extLst>
                </p:cNvPr>
                <p:cNvPicPr/>
                <p:nvPr/>
              </p:nvPicPr>
              <p:blipFill>
                <a:blip r:embed="rId34"/>
                <a:stretch>
                  <a:fillRect/>
                </a:stretch>
              </p:blipFill>
              <p:spPr>
                <a:xfrm>
                  <a:off x="7814520" y="3826288"/>
                  <a:ext cx="36000" cy="2160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45">
              <p14:nvContentPartPr>
                <p14:cNvPr id="68" name="Ink 67">
                  <a:extLst>
                    <a:ext uri="{FF2B5EF4-FFF2-40B4-BE49-F238E27FC236}">
                      <a16:creationId xmlns:a16="http://schemas.microsoft.com/office/drawing/2014/main" id="{F4C53BB3-B259-45DD-9A9E-806308BE4B4D}"/>
                    </a:ext>
                  </a:extLst>
                </p14:cNvPr>
                <p14:cNvContentPartPr/>
                <p14:nvPr/>
              </p14:nvContentPartPr>
              <p14:xfrm>
                <a:off x="7832160" y="3933928"/>
                <a:ext cx="360" cy="360"/>
              </p14:xfrm>
            </p:contentPart>
          </mc:Choice>
          <mc:Fallback xmlns="">
            <p:pic>
              <p:nvPicPr>
                <p:cNvPr id="68" name="Ink 67">
                  <a:extLst>
                    <a:ext uri="{FF2B5EF4-FFF2-40B4-BE49-F238E27FC236}">
                      <a16:creationId xmlns:a16="http://schemas.microsoft.com/office/drawing/2014/main" id="{F4C53BB3-B259-45DD-9A9E-806308BE4B4D}"/>
                    </a:ext>
                  </a:extLst>
                </p:cNvPr>
                <p:cNvPicPr/>
                <p:nvPr/>
              </p:nvPicPr>
              <p:blipFill>
                <a:blip r:embed="rId34"/>
                <a:stretch>
                  <a:fillRect/>
                </a:stretch>
              </p:blipFill>
              <p:spPr>
                <a:xfrm>
                  <a:off x="7814520" y="3826288"/>
                  <a:ext cx="36000" cy="2160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46">
              <p14:nvContentPartPr>
                <p14:cNvPr id="70" name="Ink 69">
                  <a:extLst>
                    <a:ext uri="{FF2B5EF4-FFF2-40B4-BE49-F238E27FC236}">
                      <a16:creationId xmlns:a16="http://schemas.microsoft.com/office/drawing/2014/main" id="{38799C61-B469-4CA8-A8CC-B7CF733E020D}"/>
                    </a:ext>
                  </a:extLst>
                </p14:cNvPr>
                <p14:cNvContentPartPr/>
                <p14:nvPr/>
              </p14:nvContentPartPr>
              <p14:xfrm>
                <a:off x="7832160" y="3933928"/>
                <a:ext cx="360" cy="360"/>
              </p14:xfrm>
            </p:contentPart>
          </mc:Choice>
          <mc:Fallback xmlns="">
            <p:pic>
              <p:nvPicPr>
                <p:cNvPr id="70" name="Ink 69">
                  <a:extLst>
                    <a:ext uri="{FF2B5EF4-FFF2-40B4-BE49-F238E27FC236}">
                      <a16:creationId xmlns:a16="http://schemas.microsoft.com/office/drawing/2014/main" id="{38799C61-B469-4CA8-A8CC-B7CF733E020D}"/>
                    </a:ext>
                  </a:extLst>
                </p:cNvPr>
                <p:cNvPicPr/>
                <p:nvPr/>
              </p:nvPicPr>
              <p:blipFill>
                <a:blip r:embed="rId34"/>
                <a:stretch>
                  <a:fillRect/>
                </a:stretch>
              </p:blipFill>
              <p:spPr>
                <a:xfrm>
                  <a:off x="7814520" y="3826288"/>
                  <a:ext cx="36000" cy="2160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47">
              <p14:nvContentPartPr>
                <p14:cNvPr id="71" name="Ink 70">
                  <a:extLst>
                    <a:ext uri="{FF2B5EF4-FFF2-40B4-BE49-F238E27FC236}">
                      <a16:creationId xmlns:a16="http://schemas.microsoft.com/office/drawing/2014/main" id="{45104163-4822-40C1-9FF4-0869B35A5307}"/>
                    </a:ext>
                  </a:extLst>
                </p14:cNvPr>
                <p14:cNvContentPartPr/>
                <p14:nvPr/>
              </p14:nvContentPartPr>
              <p14:xfrm>
                <a:off x="7832160" y="3933928"/>
                <a:ext cx="360" cy="360"/>
              </p14:xfrm>
            </p:contentPart>
          </mc:Choice>
          <mc:Fallback xmlns="">
            <p:pic>
              <p:nvPicPr>
                <p:cNvPr id="71" name="Ink 70">
                  <a:extLst>
                    <a:ext uri="{FF2B5EF4-FFF2-40B4-BE49-F238E27FC236}">
                      <a16:creationId xmlns:a16="http://schemas.microsoft.com/office/drawing/2014/main" id="{45104163-4822-40C1-9FF4-0869B35A5307}"/>
                    </a:ext>
                  </a:extLst>
                </p:cNvPr>
                <p:cNvPicPr/>
                <p:nvPr/>
              </p:nvPicPr>
              <p:blipFill>
                <a:blip r:embed="rId34"/>
                <a:stretch>
                  <a:fillRect/>
                </a:stretch>
              </p:blipFill>
              <p:spPr>
                <a:xfrm>
                  <a:off x="7814520" y="3826288"/>
                  <a:ext cx="36000" cy="2160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48">
              <p14:nvContentPartPr>
                <p14:cNvPr id="72" name="Ink 71">
                  <a:extLst>
                    <a:ext uri="{FF2B5EF4-FFF2-40B4-BE49-F238E27FC236}">
                      <a16:creationId xmlns:a16="http://schemas.microsoft.com/office/drawing/2014/main" id="{CD0F0C9E-F34E-433F-8B3F-E21371723FBE}"/>
                    </a:ext>
                  </a:extLst>
                </p14:cNvPr>
                <p14:cNvContentPartPr/>
                <p14:nvPr/>
              </p14:nvContentPartPr>
              <p14:xfrm>
                <a:off x="7832160" y="3933928"/>
                <a:ext cx="360" cy="360"/>
              </p14:xfrm>
            </p:contentPart>
          </mc:Choice>
          <mc:Fallback xmlns="">
            <p:pic>
              <p:nvPicPr>
                <p:cNvPr id="72" name="Ink 71">
                  <a:extLst>
                    <a:ext uri="{FF2B5EF4-FFF2-40B4-BE49-F238E27FC236}">
                      <a16:creationId xmlns:a16="http://schemas.microsoft.com/office/drawing/2014/main" id="{CD0F0C9E-F34E-433F-8B3F-E21371723FBE}"/>
                    </a:ext>
                  </a:extLst>
                </p:cNvPr>
                <p:cNvPicPr/>
                <p:nvPr/>
              </p:nvPicPr>
              <p:blipFill>
                <a:blip r:embed="rId34"/>
                <a:stretch>
                  <a:fillRect/>
                </a:stretch>
              </p:blipFill>
              <p:spPr>
                <a:xfrm>
                  <a:off x="7814520" y="3826288"/>
                  <a:ext cx="36000" cy="2160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49">
              <p14:nvContentPartPr>
                <p14:cNvPr id="73" name="Ink 72">
                  <a:extLst>
                    <a:ext uri="{FF2B5EF4-FFF2-40B4-BE49-F238E27FC236}">
                      <a16:creationId xmlns:a16="http://schemas.microsoft.com/office/drawing/2014/main" id="{E51A4E15-E4B1-4AA8-A364-B0FFE16CC453}"/>
                    </a:ext>
                  </a:extLst>
                </p14:cNvPr>
                <p14:cNvContentPartPr/>
                <p14:nvPr/>
              </p14:nvContentPartPr>
              <p14:xfrm>
                <a:off x="7832160" y="3933928"/>
                <a:ext cx="360" cy="360"/>
              </p14:xfrm>
            </p:contentPart>
          </mc:Choice>
          <mc:Fallback xmlns="">
            <p:pic>
              <p:nvPicPr>
                <p:cNvPr id="73" name="Ink 72">
                  <a:extLst>
                    <a:ext uri="{FF2B5EF4-FFF2-40B4-BE49-F238E27FC236}">
                      <a16:creationId xmlns:a16="http://schemas.microsoft.com/office/drawing/2014/main" id="{E51A4E15-E4B1-4AA8-A364-B0FFE16CC453}"/>
                    </a:ext>
                  </a:extLst>
                </p:cNvPr>
                <p:cNvPicPr/>
                <p:nvPr/>
              </p:nvPicPr>
              <p:blipFill>
                <a:blip r:embed="rId34"/>
                <a:stretch>
                  <a:fillRect/>
                </a:stretch>
              </p:blipFill>
              <p:spPr>
                <a:xfrm>
                  <a:off x="7814520" y="3826288"/>
                  <a:ext cx="36000" cy="2160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50">
              <p14:nvContentPartPr>
                <p14:cNvPr id="74" name="Ink 73">
                  <a:extLst>
                    <a:ext uri="{FF2B5EF4-FFF2-40B4-BE49-F238E27FC236}">
                      <a16:creationId xmlns:a16="http://schemas.microsoft.com/office/drawing/2014/main" id="{241F7DED-DF6D-4ED4-B4F7-375B91CDF141}"/>
                    </a:ext>
                  </a:extLst>
                </p14:cNvPr>
                <p14:cNvContentPartPr/>
                <p14:nvPr/>
              </p14:nvContentPartPr>
              <p14:xfrm>
                <a:off x="7832160" y="3933928"/>
                <a:ext cx="360" cy="360"/>
              </p14:xfrm>
            </p:contentPart>
          </mc:Choice>
          <mc:Fallback xmlns="">
            <p:pic>
              <p:nvPicPr>
                <p:cNvPr id="74" name="Ink 73">
                  <a:extLst>
                    <a:ext uri="{FF2B5EF4-FFF2-40B4-BE49-F238E27FC236}">
                      <a16:creationId xmlns:a16="http://schemas.microsoft.com/office/drawing/2014/main" id="{241F7DED-DF6D-4ED4-B4F7-375B91CDF141}"/>
                    </a:ext>
                  </a:extLst>
                </p:cNvPr>
                <p:cNvPicPr/>
                <p:nvPr/>
              </p:nvPicPr>
              <p:blipFill>
                <a:blip r:embed="rId34"/>
                <a:stretch>
                  <a:fillRect/>
                </a:stretch>
              </p:blipFill>
              <p:spPr>
                <a:xfrm>
                  <a:off x="7814520" y="3826288"/>
                  <a:ext cx="36000" cy="2160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51">
              <p14:nvContentPartPr>
                <p14:cNvPr id="75" name="Ink 74">
                  <a:extLst>
                    <a:ext uri="{FF2B5EF4-FFF2-40B4-BE49-F238E27FC236}">
                      <a16:creationId xmlns:a16="http://schemas.microsoft.com/office/drawing/2014/main" id="{EE16678A-6C92-40F3-A8E3-A3942B70D674}"/>
                    </a:ext>
                  </a:extLst>
                </p14:cNvPr>
                <p14:cNvContentPartPr/>
                <p14:nvPr/>
              </p14:nvContentPartPr>
              <p14:xfrm>
                <a:off x="7832160" y="3933928"/>
                <a:ext cx="360" cy="360"/>
              </p14:xfrm>
            </p:contentPart>
          </mc:Choice>
          <mc:Fallback xmlns="">
            <p:pic>
              <p:nvPicPr>
                <p:cNvPr id="75" name="Ink 74">
                  <a:extLst>
                    <a:ext uri="{FF2B5EF4-FFF2-40B4-BE49-F238E27FC236}">
                      <a16:creationId xmlns:a16="http://schemas.microsoft.com/office/drawing/2014/main" id="{EE16678A-6C92-40F3-A8E3-A3942B70D674}"/>
                    </a:ext>
                  </a:extLst>
                </p:cNvPr>
                <p:cNvPicPr/>
                <p:nvPr/>
              </p:nvPicPr>
              <p:blipFill>
                <a:blip r:embed="rId34"/>
                <a:stretch>
                  <a:fillRect/>
                </a:stretch>
              </p:blipFill>
              <p:spPr>
                <a:xfrm>
                  <a:off x="7814520" y="3826288"/>
                  <a:ext cx="36000" cy="216000"/>
                </a:xfrm>
                <a:prstGeom prst="rect">
                  <a:avLst/>
                </a:prstGeom>
              </p:spPr>
            </p:pic>
          </mc:Fallback>
        </mc:AlternateContent>
      </p:grpSp>
      <mc:AlternateContent xmlns:mc="http://schemas.openxmlformats.org/markup-compatibility/2006" xmlns:p14="http://schemas.microsoft.com/office/powerpoint/2010/main" xmlns:aink="http://schemas.microsoft.com/office/drawing/2016/ink">
        <mc:Choice Requires="p14 aink">
          <p:contentPart p14:bwMode="auto" r:id="rId52">
            <p14:nvContentPartPr>
              <p14:cNvPr id="77" name="Ink 76">
                <a:extLst>
                  <a:ext uri="{FF2B5EF4-FFF2-40B4-BE49-F238E27FC236}">
                    <a16:creationId xmlns:a16="http://schemas.microsoft.com/office/drawing/2014/main" id="{4E5D2F16-86FD-4F95-92D8-E78BDDDA0B0D}"/>
                  </a:ext>
                </a:extLst>
              </p14:cNvPr>
              <p14:cNvContentPartPr/>
              <p14:nvPr/>
            </p14:nvContentPartPr>
            <p14:xfrm>
              <a:off x="6159960" y="2779048"/>
              <a:ext cx="360" cy="360"/>
            </p14:xfrm>
          </p:contentPart>
        </mc:Choice>
        <mc:Fallback xmlns="">
          <p:pic>
            <p:nvPicPr>
              <p:cNvPr id="77" name="Ink 76">
                <a:extLst>
                  <a:ext uri="{FF2B5EF4-FFF2-40B4-BE49-F238E27FC236}">
                    <a16:creationId xmlns:a16="http://schemas.microsoft.com/office/drawing/2014/main" id="{4E5D2F16-86FD-4F95-92D8-E78BDDDA0B0D}"/>
                  </a:ext>
                </a:extLst>
              </p:cNvPr>
              <p:cNvPicPr/>
              <p:nvPr/>
            </p:nvPicPr>
            <p:blipFill>
              <a:blip r:embed="rId53"/>
              <a:stretch>
                <a:fillRect/>
              </a:stretch>
            </p:blipFill>
            <p:spPr>
              <a:xfrm>
                <a:off x="6141960" y="2671048"/>
                <a:ext cx="36000" cy="216000"/>
              </a:xfrm>
              <a:prstGeom prst="rect">
                <a:avLst/>
              </a:prstGeom>
            </p:spPr>
          </p:pic>
        </mc:Fallback>
      </mc:AlternateContent>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04800"/>
            <a:ext cx="8382000" cy="1046440"/>
          </a:xfrm>
          <a:prstGeom prst="rect">
            <a:avLst/>
          </a:prstGeom>
          <a:noFill/>
        </p:spPr>
        <p:txBody>
          <a:bodyPr wrap="square" rtlCol="0">
            <a:spAutoFit/>
          </a:bodyPr>
          <a:lstStyle/>
          <a:p>
            <a:pPr algn="just"/>
            <a:r>
              <a:rPr lang="en-US" sz="2400" b="1" dirty="0"/>
              <a:t>Mechanism :</a:t>
            </a:r>
            <a:r>
              <a:rPr lang="en-US" dirty="0"/>
              <a:t>  </a:t>
            </a:r>
            <a:r>
              <a:rPr lang="en-US" sz="2000" dirty="0"/>
              <a:t>The reaction involves two steps. The first step is the reduction of diazonium ion by cuprous ion to give an aryl radical :</a:t>
            </a:r>
          </a:p>
          <a:p>
            <a:pPr algn="just"/>
            <a:endParaRPr lang="en-US" dirty="0"/>
          </a:p>
        </p:txBody>
      </p:sp>
      <p:grpSp>
        <p:nvGrpSpPr>
          <p:cNvPr id="3" name="Group 2"/>
          <p:cNvGrpSpPr/>
          <p:nvPr/>
        </p:nvGrpSpPr>
        <p:grpSpPr>
          <a:xfrm>
            <a:off x="609600" y="1524000"/>
            <a:ext cx="1600200" cy="628710"/>
            <a:chOff x="3048000" y="2514600"/>
            <a:chExt cx="1600200" cy="628710"/>
          </a:xfrm>
        </p:grpSpPr>
        <p:grpSp>
          <p:nvGrpSpPr>
            <p:cNvPr id="4" name="Group 58"/>
            <p:cNvGrpSpPr/>
            <p:nvPr/>
          </p:nvGrpSpPr>
          <p:grpSpPr>
            <a:xfrm>
              <a:off x="3276600" y="2514600"/>
              <a:ext cx="533400" cy="228600"/>
              <a:chOff x="2362200" y="1959114"/>
              <a:chExt cx="533400" cy="228600"/>
            </a:xfrm>
          </p:grpSpPr>
          <p:sp>
            <p:nvSpPr>
              <p:cNvPr id="6" name="Flowchart: Connector 5"/>
              <p:cNvSpPr/>
              <p:nvPr/>
            </p:nvSpPr>
            <p:spPr>
              <a:xfrm>
                <a:off x="2362200" y="1959114"/>
                <a:ext cx="228600" cy="228600"/>
              </a:xfrm>
              <a:prstGeom prst="flowChartConnector">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600" b="1" dirty="0"/>
                  <a:t>+</a:t>
                </a:r>
              </a:p>
            </p:txBody>
          </p:sp>
          <p:sp>
            <p:nvSpPr>
              <p:cNvPr id="7" name="Flowchart: Connector 6"/>
              <p:cNvSpPr/>
              <p:nvPr/>
            </p:nvSpPr>
            <p:spPr>
              <a:xfrm>
                <a:off x="2667000" y="1959114"/>
                <a:ext cx="228600" cy="228600"/>
              </a:xfrm>
              <a:prstGeom prst="flowChartConnector">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600" b="1" dirty="0"/>
                  <a:t>-</a:t>
                </a:r>
              </a:p>
            </p:txBody>
          </p:sp>
        </p:grpSp>
        <p:sp>
          <p:nvSpPr>
            <p:cNvPr id="5" name="TextBox 4"/>
            <p:cNvSpPr txBox="1"/>
            <p:nvPr/>
          </p:nvSpPr>
          <p:spPr>
            <a:xfrm>
              <a:off x="3048000" y="2743200"/>
              <a:ext cx="1600200" cy="400110"/>
            </a:xfrm>
            <a:prstGeom prst="rect">
              <a:avLst/>
            </a:prstGeom>
            <a:noFill/>
          </p:spPr>
          <p:txBody>
            <a:bodyPr wrap="square" rtlCol="0">
              <a:spAutoFit/>
            </a:bodyPr>
            <a:lstStyle/>
            <a:p>
              <a:r>
                <a:rPr lang="en-US" sz="2000" dirty="0" err="1"/>
                <a:t>ArN</a:t>
              </a:r>
              <a:r>
                <a:rPr lang="en-US" sz="2000" baseline="-25000" dirty="0"/>
                <a:t> 2</a:t>
              </a:r>
              <a:r>
                <a:rPr lang="en-US" sz="2000" dirty="0"/>
                <a:t>X</a:t>
              </a:r>
            </a:p>
          </p:txBody>
        </p:sp>
      </p:grpSp>
      <p:sp>
        <p:nvSpPr>
          <p:cNvPr id="8" name="TextBox 7"/>
          <p:cNvSpPr txBox="1"/>
          <p:nvPr/>
        </p:nvSpPr>
        <p:spPr>
          <a:xfrm>
            <a:off x="1524000" y="1752600"/>
            <a:ext cx="1447800" cy="400110"/>
          </a:xfrm>
          <a:prstGeom prst="rect">
            <a:avLst/>
          </a:prstGeom>
          <a:noFill/>
        </p:spPr>
        <p:txBody>
          <a:bodyPr wrap="square" rtlCol="0">
            <a:spAutoFit/>
          </a:bodyPr>
          <a:lstStyle/>
          <a:p>
            <a:r>
              <a:rPr lang="en-US" sz="2000" dirty="0"/>
              <a:t>+    </a:t>
            </a:r>
            <a:r>
              <a:rPr lang="en-US" sz="2000" dirty="0" err="1"/>
              <a:t>CuX</a:t>
            </a:r>
            <a:endParaRPr lang="en-US" sz="2000" dirty="0"/>
          </a:p>
        </p:txBody>
      </p:sp>
      <p:sp>
        <p:nvSpPr>
          <p:cNvPr id="11" name="TextBox 10"/>
          <p:cNvSpPr txBox="1"/>
          <p:nvPr/>
        </p:nvSpPr>
        <p:spPr>
          <a:xfrm>
            <a:off x="4572000" y="1733490"/>
            <a:ext cx="4114800" cy="502702"/>
          </a:xfrm>
          <a:prstGeom prst="rect">
            <a:avLst/>
          </a:prstGeom>
          <a:noFill/>
        </p:spPr>
        <p:txBody>
          <a:bodyPr wrap="square" rtlCol="0">
            <a:spAutoFit/>
          </a:bodyPr>
          <a:lstStyle/>
          <a:p>
            <a:r>
              <a:rPr lang="en-US" sz="2000" dirty="0"/>
              <a:t>Ar</a:t>
            </a:r>
            <a:r>
              <a:rPr lang="en-US" sz="4000" baseline="30000" dirty="0"/>
              <a:t>.</a:t>
            </a:r>
            <a:r>
              <a:rPr lang="en-US" sz="2000" dirty="0"/>
              <a:t>  +   N</a:t>
            </a:r>
            <a:r>
              <a:rPr lang="en-US" sz="2000" baseline="-25000" dirty="0"/>
              <a:t> 2</a:t>
            </a:r>
            <a:r>
              <a:rPr lang="en-US" sz="2000" dirty="0"/>
              <a:t>  +   </a:t>
            </a:r>
            <a:r>
              <a:rPr lang="en-US" sz="2000" dirty="0" err="1"/>
              <a:t>CuX</a:t>
            </a:r>
            <a:r>
              <a:rPr lang="en-US" sz="2000" baseline="-25000" dirty="0"/>
              <a:t> 2</a:t>
            </a:r>
            <a:endParaRPr lang="en-US" sz="2000" dirty="0"/>
          </a:p>
        </p:txBody>
      </p:sp>
      <p:cxnSp>
        <p:nvCxnSpPr>
          <p:cNvPr id="13" name="Straight Arrow Connector 12"/>
          <p:cNvCxnSpPr/>
          <p:nvPr/>
        </p:nvCxnSpPr>
        <p:spPr>
          <a:xfrm>
            <a:off x="2819400" y="1979612"/>
            <a:ext cx="14478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838200" y="2895600"/>
            <a:ext cx="6096000" cy="2349361"/>
          </a:xfrm>
          <a:prstGeom prst="rect">
            <a:avLst/>
          </a:prstGeom>
          <a:noFill/>
        </p:spPr>
        <p:txBody>
          <a:bodyPr wrap="square" rtlCol="0">
            <a:spAutoFit/>
          </a:bodyPr>
          <a:lstStyle/>
          <a:p>
            <a:r>
              <a:rPr lang="en-US" sz="2000" dirty="0"/>
              <a:t>In the second step, the aryl radical abstracts halogen from cupric chloride, reducing it. </a:t>
            </a:r>
            <a:r>
              <a:rPr lang="en-US" sz="2000" dirty="0" err="1"/>
              <a:t>CuX</a:t>
            </a:r>
            <a:r>
              <a:rPr lang="en-US" sz="2000" dirty="0"/>
              <a:t> is regenerated and is thus, a true catalyst.</a:t>
            </a:r>
          </a:p>
          <a:p>
            <a:endParaRPr lang="en-US" sz="2000" dirty="0"/>
          </a:p>
          <a:p>
            <a:endParaRPr lang="en-US" sz="2000" dirty="0"/>
          </a:p>
          <a:p>
            <a:r>
              <a:rPr lang="en-US" sz="2000" dirty="0"/>
              <a:t>Ar</a:t>
            </a:r>
            <a:r>
              <a:rPr lang="en-US" sz="4000" baseline="30000" dirty="0"/>
              <a:t>.</a:t>
            </a:r>
            <a:r>
              <a:rPr lang="en-US" sz="2000" baseline="30000" dirty="0"/>
              <a:t> </a:t>
            </a:r>
            <a:r>
              <a:rPr lang="en-US" sz="2000" dirty="0"/>
              <a:t>+   CuX</a:t>
            </a:r>
            <a:r>
              <a:rPr lang="en-US" sz="2000" baseline="-25000" dirty="0"/>
              <a:t>2        </a:t>
            </a:r>
            <a:r>
              <a:rPr lang="en-US" sz="2000" dirty="0"/>
              <a:t>                          </a:t>
            </a:r>
            <a:r>
              <a:rPr lang="en-US" sz="2000" dirty="0" err="1"/>
              <a:t>Ar</a:t>
            </a:r>
            <a:r>
              <a:rPr lang="en-US" sz="2000" dirty="0"/>
              <a:t>       X  + </a:t>
            </a:r>
            <a:r>
              <a:rPr lang="en-US" sz="2000" dirty="0" err="1"/>
              <a:t>CuX</a:t>
            </a:r>
            <a:endParaRPr lang="en-US" sz="2000" dirty="0"/>
          </a:p>
          <a:p>
            <a:endParaRPr lang="en-US" sz="2000" dirty="0"/>
          </a:p>
        </p:txBody>
      </p:sp>
      <p:cxnSp>
        <p:nvCxnSpPr>
          <p:cNvPr id="16" name="Straight Arrow Connector 15"/>
          <p:cNvCxnSpPr/>
          <p:nvPr/>
        </p:nvCxnSpPr>
        <p:spPr>
          <a:xfrm>
            <a:off x="2209800" y="4648200"/>
            <a:ext cx="13716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191000" y="4724400"/>
            <a:ext cx="228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p14="http://schemas.microsoft.com/office/powerpoint/2010/main" xmlns:aink="http://schemas.microsoft.com/office/drawing/2016/ink">
        <mc:Choice Requires="p14 aink">
          <p:contentPart p14:bwMode="auto" r:id="rId2">
            <p14:nvContentPartPr>
              <p14:cNvPr id="9" name="Ink 8">
                <a:extLst>
                  <a:ext uri="{FF2B5EF4-FFF2-40B4-BE49-F238E27FC236}">
                    <a16:creationId xmlns:a16="http://schemas.microsoft.com/office/drawing/2014/main" id="{F3F1AE3B-B1BC-4D94-A3A1-EAB597EBA7FA}"/>
                  </a:ext>
                </a:extLst>
              </p14:cNvPr>
              <p14:cNvContentPartPr/>
              <p14:nvPr/>
            </p14:nvContentPartPr>
            <p14:xfrm>
              <a:off x="1455366" y="2189615"/>
              <a:ext cx="360" cy="360"/>
            </p14:xfrm>
          </p:contentPart>
        </mc:Choice>
        <mc:Fallback xmlns="">
          <p:pic>
            <p:nvPicPr>
              <p:cNvPr id="9" name="Ink 8">
                <a:extLst>
                  <a:ext uri="{FF2B5EF4-FFF2-40B4-BE49-F238E27FC236}">
                    <a16:creationId xmlns:a16="http://schemas.microsoft.com/office/drawing/2014/main" id="{F3F1AE3B-B1BC-4D94-A3A1-EAB597EBA7FA}"/>
                  </a:ext>
                </a:extLst>
              </p:cNvPr>
              <p:cNvPicPr/>
              <p:nvPr/>
            </p:nvPicPr>
            <p:blipFill>
              <a:blip r:embed="rId3"/>
              <a:stretch>
                <a:fillRect/>
              </a:stretch>
            </p:blipFill>
            <p:spPr>
              <a:xfrm>
                <a:off x="1437726" y="2081615"/>
                <a:ext cx="36000" cy="216000"/>
              </a:xfrm>
              <a:prstGeom prst="rect">
                <a:avLst/>
              </a:prstGeom>
            </p:spPr>
          </p:pic>
        </mc:Fallback>
      </mc:AlternateContent>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lum/>
          </a:blip>
          <a:srcRect/>
          <a:stretch>
            <a:fillRect t="-31000" b="-31000"/>
          </a:stretch>
        </a:blipFill>
        <a:effectLst/>
      </p:bgPr>
    </p:bg>
    <p:spTree>
      <p:nvGrpSpPr>
        <p:cNvPr id="1" name=""/>
        <p:cNvGrpSpPr/>
        <p:nvPr/>
      </p:nvGrpSpPr>
      <p:grpSpPr>
        <a:xfrm>
          <a:off x="0" y="0"/>
          <a:ext cx="0" cy="0"/>
          <a:chOff x="0" y="0"/>
          <a:chExt cx="0" cy="0"/>
        </a:xfrm>
      </p:grpSpPr>
      <p:sp>
        <p:nvSpPr>
          <p:cNvPr id="2" name="Rectangle 1"/>
          <p:cNvSpPr/>
          <p:nvPr/>
        </p:nvSpPr>
        <p:spPr>
          <a:xfrm rot="3187964">
            <a:off x="4612333" y="3845867"/>
            <a:ext cx="2819400" cy="461665"/>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QUESTIONS ??</a:t>
            </a:r>
            <a:endParaRPr lang="en-US" sz="2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Rectangle 1"/>
          <p:cNvSpPr/>
          <p:nvPr/>
        </p:nvSpPr>
        <p:spPr>
          <a:xfrm rot="3251942">
            <a:off x="2921890" y="-310326"/>
            <a:ext cx="2492990" cy="8319221"/>
          </a:xfrm>
          <a:prstGeom prst="rect">
            <a:avLst/>
          </a:prstGeom>
          <a:noFill/>
        </p:spPr>
        <p:txBody>
          <a:bodyPr vert="vert270"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14500" b="1" cap="all" spc="0" dirty="0">
                <a:ln/>
                <a:solidFill>
                  <a:srgbClr val="00B050"/>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Thank</a:t>
            </a:r>
            <a:r>
              <a:rPr lang="en-US" sz="15000" b="1" cap="all" dirty="0">
                <a:ln/>
                <a:solidFill>
                  <a:srgbClr val="00B050"/>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s</a:t>
            </a:r>
            <a:endParaRPr lang="en-US" sz="15000" b="1" cap="all" spc="0" dirty="0">
              <a:ln/>
              <a:solidFill>
                <a:srgbClr val="00B050"/>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229</TotalTime>
  <Words>468</Words>
  <Application>Microsoft Office PowerPoint</Application>
  <PresentationFormat>On-screen Show (4:3)</PresentationFormat>
  <Paragraphs>69</Paragraphs>
  <Slides>7</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2" baseType="lpstr">
      <vt:lpstr>Arial</vt:lpstr>
      <vt:lpstr>Calibri</vt:lpstr>
      <vt:lpstr>Times New Roman</vt:lpstr>
      <vt:lpstr>Office Theme</vt:lpstr>
      <vt:lpstr>ChemSketch</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global</dc:creator>
  <cp:lastModifiedBy>n</cp:lastModifiedBy>
  <cp:revision>24</cp:revision>
  <dcterms:created xsi:type="dcterms:W3CDTF">2011-01-18T11:53:44Z</dcterms:created>
  <dcterms:modified xsi:type="dcterms:W3CDTF">2023-09-19T09:51:48Z</dcterms:modified>
</cp:coreProperties>
</file>