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8C5F7-4238-C36B-E4B3-7D8043721A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180C03-34A7-D446-B179-1779A5ECA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790B9-BEE4-149D-920F-199577E72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DDF0-ADDB-4E36-9DBA-AEBAA22B7AB3}" type="datetimeFigureOut">
              <a:rPr lang="en-IN" smtClean="0"/>
              <a:t>22-08-2023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25107-3F27-2C70-F1A2-AB12FCEDB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F4671-D74D-6C8E-2733-8498F2A56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8884-A58A-49E3-A732-95E03AF5A5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7367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408C0-0E18-F858-CD7E-1DEA04C34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ED3BA0-61CC-DEC1-5F76-AC59FB92A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E851B-6469-933D-2298-884D5C329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DDF0-ADDB-4E36-9DBA-AEBAA22B7AB3}" type="datetimeFigureOut">
              <a:rPr lang="en-IN" smtClean="0"/>
              <a:t>22-08-2023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45B92-D44A-5AB5-C894-979160FBE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7936D-7F0D-9C12-6183-92C61FB61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8884-A58A-49E3-A732-95E03AF5A5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978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0D51D1-824C-22E8-C8B5-73592AD3F4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D53B4E-B8B7-A0CF-23B8-9B44C8692B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D2C2D-5BDE-9AD7-552B-B3944E510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DDF0-ADDB-4E36-9DBA-AEBAA22B7AB3}" type="datetimeFigureOut">
              <a:rPr lang="en-IN" smtClean="0"/>
              <a:t>22-08-2023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C1D2E-E4A3-3258-DB4A-85A84B1B9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4AC6D-1C1D-D598-99B9-9DFDB85E9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8884-A58A-49E3-A732-95E03AF5A5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965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3ED02-4925-9F40-B391-D1C592E2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42D61-5E8E-CB31-C734-96168F169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FDF17-9DA2-71A2-43BF-B6EED9FD5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DDF0-ADDB-4E36-9DBA-AEBAA22B7AB3}" type="datetimeFigureOut">
              <a:rPr lang="en-IN" smtClean="0"/>
              <a:t>22-08-2023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BE9BC-166F-CB16-BD19-B9D9BDBCE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C485A-329A-FF37-26A0-E53AA6C7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8884-A58A-49E3-A732-95E03AF5A5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00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DADAE-A3F0-64B6-3E03-7A71F9CEC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1F1447-9848-64C0-CFBF-A4C596829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0DE23-6B46-ED64-25C1-ABA37469C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DDF0-ADDB-4E36-9DBA-AEBAA22B7AB3}" type="datetimeFigureOut">
              <a:rPr lang="en-IN" smtClean="0"/>
              <a:t>22-08-2023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8665C-E88E-8660-89A7-E53E36679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90575-3C9E-DDCA-8C38-7A2F7E367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8884-A58A-49E3-A732-95E03AF5A5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460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DB23-8EF1-74BA-C232-5DE6A7D06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D5AE7-1070-41F1-3BFA-02D520D100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3B4BA2-2FFA-283E-5908-173DF69F0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A5C34-79C9-2B16-BDA6-128C3E83A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DDF0-ADDB-4E36-9DBA-AEBAA22B7AB3}" type="datetimeFigureOut">
              <a:rPr lang="en-IN" smtClean="0"/>
              <a:t>22-08-2023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31FA6-08E7-1AEF-5422-3C56F0AEB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0421B3-BEDB-9520-7CCC-019DC2EC9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8884-A58A-49E3-A732-95E03AF5A5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2744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68077-CEC0-A93D-E89D-348875A0E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78EFF-CB72-636F-15B1-166653128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D00E9F-95A9-07E9-68BF-384B80DAD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59FACE-B5FA-DF6F-779B-E17E64572F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F5AC90-D243-B249-AA12-BDCD150ED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1C7987-3AED-442D-1CA6-DB42BE5E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DDF0-ADDB-4E36-9DBA-AEBAA22B7AB3}" type="datetimeFigureOut">
              <a:rPr lang="en-IN" smtClean="0"/>
              <a:t>22-08-2023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96677B-82FB-9190-2999-85409AC32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EC013D-6A5D-BA42-03F2-AD1191FF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8884-A58A-49E3-A732-95E03AF5A5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181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9FB1C-BC42-B770-4917-C88332425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6940D2-5684-C776-FA64-1BCDE9C91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DDF0-ADDB-4E36-9DBA-AEBAA22B7AB3}" type="datetimeFigureOut">
              <a:rPr lang="en-IN" smtClean="0"/>
              <a:t>22-08-2023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D752A6-6BD6-AA62-8839-EC2ADF499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737F01-044C-944A-42FD-D9A4EAB7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8884-A58A-49E3-A732-95E03AF5A5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66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9CF54B-25F0-A27E-C018-B6D4F4B71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DDF0-ADDB-4E36-9DBA-AEBAA22B7AB3}" type="datetimeFigureOut">
              <a:rPr lang="en-IN" smtClean="0"/>
              <a:t>22-08-2023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BE8446-A789-C5C0-7068-17E8134C4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200E7-FA7E-52BF-9FEA-F0CE1B1AA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8884-A58A-49E3-A732-95E03AF5A5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158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F0BED-4B5F-8072-7AC4-7735C58B9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479B1-2A6F-426A-03D2-7791638E0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F11708-7E76-EDAA-4061-B46640722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1AE4F7-DA85-54E7-B458-7AB1FD4E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DDF0-ADDB-4E36-9DBA-AEBAA22B7AB3}" type="datetimeFigureOut">
              <a:rPr lang="en-IN" smtClean="0"/>
              <a:t>22-08-2023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A8A365-7BB6-7B15-947F-84E513CDA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9628D-C8A9-D9AF-3E20-65D074E4E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8884-A58A-49E3-A732-95E03AF5A5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85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CF3C6-42A6-3FE3-BCFF-B36AB6998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FA275-E291-EE63-5F7F-AE42D3838F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86B226-EAE2-2FCB-4F12-D07C2C209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90F6D4-1E66-5A37-14EC-4C1C26EC6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DDF0-ADDB-4E36-9DBA-AEBAA22B7AB3}" type="datetimeFigureOut">
              <a:rPr lang="en-IN" smtClean="0"/>
              <a:t>22-08-2023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BD2F2-9CAD-5C66-606A-CECA6ADE2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596181-DEEB-5BB7-C6FB-FB28ED1A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8884-A58A-49E3-A732-95E03AF5A5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407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4F9BE5-BBDF-4FDB-D5CE-72C047BDD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F8FE5-F037-C94C-1D54-4D9E6E55E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B5F09-BA46-54C8-F02B-50748D395A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8DDF0-ADDB-4E36-9DBA-AEBAA22B7AB3}" type="datetimeFigureOut">
              <a:rPr lang="en-IN" smtClean="0"/>
              <a:t>22-08-2023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46ACE-B12C-58A6-4D0C-E9148445B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A6B65-C76B-D84E-774A-38C5B1033F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B8884-A58A-49E3-A732-95E03AF5A5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3201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8AD7A-44CE-EC1D-ADB7-BCB8ABAD35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8F0C4-78E4-94EE-9340-8AAB7D89FC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EAFDA7-6321-ADEB-74BA-A5032A9ED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447" y="1285875"/>
            <a:ext cx="4286250" cy="42862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369EF5-7A65-ADF5-1642-5C50AF19E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143" y="1185311"/>
            <a:ext cx="4286250" cy="428625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824B005-54BB-79C5-20C9-F89C2B28386E}"/>
              </a:ext>
            </a:extLst>
          </p:cNvPr>
          <p:cNvSpPr/>
          <p:nvPr/>
        </p:nvSpPr>
        <p:spPr>
          <a:xfrm>
            <a:off x="2120348" y="424070"/>
            <a:ext cx="7752522" cy="5474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DYES LECTURES BY DR </a:t>
            </a:r>
            <a:r>
              <a:rPr lang="en-US" dirty="0" err="1"/>
              <a:t>Z.M.Gadhawala</a:t>
            </a:r>
            <a:r>
              <a:rPr lang="en-US" dirty="0"/>
              <a:t> Alizarine Red &amp; Crystal Violate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29154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</dc:title>
  <dc:creator>n</dc:creator>
  <cp:lastModifiedBy>n</cp:lastModifiedBy>
  <cp:revision>1</cp:revision>
  <dcterms:created xsi:type="dcterms:W3CDTF">2023-08-22T04:04:26Z</dcterms:created>
  <dcterms:modified xsi:type="dcterms:W3CDTF">2023-08-22T04:04:47Z</dcterms:modified>
</cp:coreProperties>
</file>